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0" r:id="rId2"/>
    <p:sldMasterId id="2147483693" r:id="rId3"/>
  </p:sldMasterIdLst>
  <p:notesMasterIdLst>
    <p:notesMasterId r:id="rId43"/>
  </p:notesMasterIdLst>
  <p:sldIdLst>
    <p:sldId id="352" r:id="rId4"/>
    <p:sldId id="653" r:id="rId5"/>
    <p:sldId id="654" r:id="rId6"/>
    <p:sldId id="655" r:id="rId7"/>
    <p:sldId id="656" r:id="rId8"/>
    <p:sldId id="657" r:id="rId9"/>
    <p:sldId id="658" r:id="rId10"/>
    <p:sldId id="659" r:id="rId11"/>
    <p:sldId id="660" r:id="rId12"/>
    <p:sldId id="661" r:id="rId13"/>
    <p:sldId id="662" r:id="rId14"/>
    <p:sldId id="663" r:id="rId15"/>
    <p:sldId id="664" r:id="rId16"/>
    <p:sldId id="665" r:id="rId17"/>
    <p:sldId id="666" r:id="rId18"/>
    <p:sldId id="667" r:id="rId19"/>
    <p:sldId id="668" r:id="rId20"/>
    <p:sldId id="669" r:id="rId21"/>
    <p:sldId id="670" r:id="rId22"/>
    <p:sldId id="671" r:id="rId23"/>
    <p:sldId id="672" r:id="rId24"/>
    <p:sldId id="673" r:id="rId25"/>
    <p:sldId id="674" r:id="rId26"/>
    <p:sldId id="675" r:id="rId27"/>
    <p:sldId id="676" r:id="rId28"/>
    <p:sldId id="677" r:id="rId29"/>
    <p:sldId id="678" r:id="rId30"/>
    <p:sldId id="679" r:id="rId31"/>
    <p:sldId id="680" r:id="rId32"/>
    <p:sldId id="681" r:id="rId33"/>
    <p:sldId id="682" r:id="rId34"/>
    <p:sldId id="683" r:id="rId35"/>
    <p:sldId id="684" r:id="rId36"/>
    <p:sldId id="685" r:id="rId37"/>
    <p:sldId id="686" r:id="rId38"/>
    <p:sldId id="687" r:id="rId39"/>
    <p:sldId id="688" r:id="rId40"/>
    <p:sldId id="689" r:id="rId41"/>
    <p:sldId id="37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0238" autoAdjust="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diagrams/_rels/data2.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27AB66-14F8-4613-BF48-34461B1FFB75}"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E1F266D6-2A0B-4C97-B822-D1D62D895C84}">
      <dgm:prSet phldrT="[Text]"/>
      <dgm:spPr>
        <a:ln>
          <a:solidFill>
            <a:srgbClr val="FFC000"/>
          </a:solidFill>
        </a:ln>
      </dgm:spPr>
      <dgm:t>
        <a:bodyPr/>
        <a:lstStyle/>
        <a:p>
          <a:r>
            <a:rPr lang="en-US" dirty="0"/>
            <a:t>Data Acquisition</a:t>
          </a:r>
        </a:p>
      </dgm:t>
    </dgm:pt>
    <dgm:pt modelId="{452CA2CA-5216-48E1-8071-C8D6B615B2B3}" type="parTrans" cxnId="{6144FFE7-DDE6-45CE-BD09-A3B8BE79E16F}">
      <dgm:prSet/>
      <dgm:spPr/>
      <dgm:t>
        <a:bodyPr/>
        <a:lstStyle/>
        <a:p>
          <a:endParaRPr lang="en-US"/>
        </a:p>
      </dgm:t>
    </dgm:pt>
    <dgm:pt modelId="{B7EA892F-C23F-4309-9D67-CE6A114C03CA}" type="sibTrans" cxnId="{6144FFE7-DDE6-45CE-BD09-A3B8BE79E16F}">
      <dgm:prSet/>
      <dgm:spPr/>
      <dgm:t>
        <a:bodyPr/>
        <a:lstStyle/>
        <a:p>
          <a:endParaRPr lang="en-US"/>
        </a:p>
      </dgm:t>
    </dgm:pt>
    <dgm:pt modelId="{14135E44-AED7-48E5-BD65-9D768AA2B398}">
      <dgm:prSet phldrT="[Text]"/>
      <dgm:spPr>
        <a:ln>
          <a:solidFill>
            <a:srgbClr val="92D050"/>
          </a:solidFill>
        </a:ln>
      </dgm:spPr>
      <dgm:t>
        <a:bodyPr/>
        <a:lstStyle/>
        <a:p>
          <a:r>
            <a:rPr lang="en-US" dirty="0"/>
            <a:t>Text Preparation</a:t>
          </a:r>
        </a:p>
      </dgm:t>
    </dgm:pt>
    <dgm:pt modelId="{28374F39-1476-4468-9C36-77E6547414DB}" type="parTrans" cxnId="{B94A32D6-F1DA-4894-BE8A-CAFD34CE0F7C}">
      <dgm:prSet/>
      <dgm:spPr/>
      <dgm:t>
        <a:bodyPr/>
        <a:lstStyle/>
        <a:p>
          <a:endParaRPr lang="en-US"/>
        </a:p>
      </dgm:t>
    </dgm:pt>
    <dgm:pt modelId="{0F334CAB-FA1A-491E-B55A-AABB5047E656}" type="sibTrans" cxnId="{B94A32D6-F1DA-4894-BE8A-CAFD34CE0F7C}">
      <dgm:prSet/>
      <dgm:spPr/>
      <dgm:t>
        <a:bodyPr/>
        <a:lstStyle/>
        <a:p>
          <a:endParaRPr lang="en-US"/>
        </a:p>
      </dgm:t>
    </dgm:pt>
    <dgm:pt modelId="{84665790-23A3-417B-B3F4-9C1F16CC1A39}">
      <dgm:prSet phldrT="[Text]"/>
      <dgm:spPr>
        <a:ln>
          <a:solidFill>
            <a:srgbClr val="FF0066"/>
          </a:solidFill>
        </a:ln>
      </dgm:spPr>
      <dgm:t>
        <a:bodyPr/>
        <a:lstStyle/>
        <a:p>
          <a:r>
            <a:rPr lang="en-US" dirty="0"/>
            <a:t>Deployment</a:t>
          </a:r>
        </a:p>
      </dgm:t>
    </dgm:pt>
    <dgm:pt modelId="{757D799B-F607-4021-B261-AD9001B32F36}" type="parTrans" cxnId="{DE78E473-24DC-4AAB-84F7-EA49E86095E6}">
      <dgm:prSet/>
      <dgm:spPr/>
      <dgm:t>
        <a:bodyPr/>
        <a:lstStyle/>
        <a:p>
          <a:endParaRPr lang="en-US"/>
        </a:p>
      </dgm:t>
    </dgm:pt>
    <dgm:pt modelId="{AE42A4F2-988D-46D4-987F-0AA82342FF50}" type="sibTrans" cxnId="{DE78E473-24DC-4AAB-84F7-EA49E86095E6}">
      <dgm:prSet/>
      <dgm:spPr/>
      <dgm:t>
        <a:bodyPr/>
        <a:lstStyle/>
        <a:p>
          <a:endParaRPr lang="en-US"/>
        </a:p>
      </dgm:t>
    </dgm:pt>
    <dgm:pt modelId="{3AE7C2C0-FD63-4D76-BCC6-C45C38D6BD1E}">
      <dgm:prSet phldrT="[Text]"/>
      <dgm:spPr>
        <a:ln>
          <a:solidFill>
            <a:srgbClr val="6699FF"/>
          </a:solidFill>
        </a:ln>
      </dgm:spPr>
      <dgm:t>
        <a:bodyPr/>
        <a:lstStyle/>
        <a:p>
          <a:r>
            <a:rPr lang="en-US" dirty="0"/>
            <a:t>Modelling</a:t>
          </a:r>
        </a:p>
      </dgm:t>
    </dgm:pt>
    <dgm:pt modelId="{7C64C108-7020-48F5-BB00-225919CD1A70}" type="parTrans" cxnId="{0A18B51B-AADC-405F-BC63-609E30CC875C}">
      <dgm:prSet/>
      <dgm:spPr/>
      <dgm:t>
        <a:bodyPr/>
        <a:lstStyle/>
        <a:p>
          <a:endParaRPr lang="en-US"/>
        </a:p>
      </dgm:t>
    </dgm:pt>
    <dgm:pt modelId="{01D18B08-B0F9-4D57-A754-688DCBCAE5EF}" type="sibTrans" cxnId="{0A18B51B-AADC-405F-BC63-609E30CC875C}">
      <dgm:prSet/>
      <dgm:spPr/>
      <dgm:t>
        <a:bodyPr/>
        <a:lstStyle/>
        <a:p>
          <a:endParaRPr lang="en-US"/>
        </a:p>
      </dgm:t>
    </dgm:pt>
    <dgm:pt modelId="{D0293DD7-2C6A-4567-A3F8-2DA6F9230772}">
      <dgm:prSet phldrT="[Text]"/>
      <dgm:spPr>
        <a:ln>
          <a:solidFill>
            <a:schemeClr val="accent5">
              <a:lumMod val="75000"/>
            </a:schemeClr>
          </a:solidFill>
        </a:ln>
      </dgm:spPr>
      <dgm:t>
        <a:bodyPr/>
        <a:lstStyle/>
        <a:p>
          <a:r>
            <a:rPr lang="en-US" dirty="0"/>
            <a:t>Feature Engineering</a:t>
          </a:r>
        </a:p>
      </dgm:t>
    </dgm:pt>
    <dgm:pt modelId="{D4A44AFD-5292-4CDE-8DA0-D0D9A9355F7A}" type="parTrans" cxnId="{239EE680-3386-416C-950B-5BF9FFE580B9}">
      <dgm:prSet/>
      <dgm:spPr/>
      <dgm:t>
        <a:bodyPr/>
        <a:lstStyle/>
        <a:p>
          <a:endParaRPr lang="en-US"/>
        </a:p>
      </dgm:t>
    </dgm:pt>
    <dgm:pt modelId="{63F1FBFD-8147-48CD-BAD1-D3B6ACE20D3C}" type="sibTrans" cxnId="{239EE680-3386-416C-950B-5BF9FFE580B9}">
      <dgm:prSet/>
      <dgm:spPr/>
      <dgm:t>
        <a:bodyPr/>
        <a:lstStyle/>
        <a:p>
          <a:endParaRPr lang="en-US"/>
        </a:p>
      </dgm:t>
    </dgm:pt>
    <dgm:pt modelId="{F51E9472-80C7-4EE1-B05A-61C351F9390E}" type="pres">
      <dgm:prSet presAssocID="{9927AB66-14F8-4613-BF48-34461B1FFB75}" presName="Name0" presStyleCnt="0">
        <dgm:presLayoutVars>
          <dgm:chMax val="11"/>
          <dgm:chPref val="11"/>
          <dgm:dir/>
          <dgm:resizeHandles/>
        </dgm:presLayoutVars>
      </dgm:prSet>
      <dgm:spPr/>
    </dgm:pt>
    <dgm:pt modelId="{D7AC9F8F-85B1-49B1-A5D4-3BA5644FA0D7}" type="pres">
      <dgm:prSet presAssocID="{84665790-23A3-417B-B3F4-9C1F16CC1A39}" presName="Accent5" presStyleCnt="0"/>
      <dgm:spPr/>
    </dgm:pt>
    <dgm:pt modelId="{6656BB8E-173F-44BD-8E21-B62ED994C466}" type="pres">
      <dgm:prSet presAssocID="{84665790-23A3-417B-B3F4-9C1F16CC1A39}" presName="Accent" presStyleLbl="node1" presStyleIdx="0" presStyleCnt="5"/>
      <dgm:spPr>
        <a:solidFill>
          <a:srgbClr val="FF0066"/>
        </a:solidFill>
      </dgm:spPr>
    </dgm:pt>
    <dgm:pt modelId="{1CB2FFB5-E3B6-4C38-A20F-2F31172C4EE3}" type="pres">
      <dgm:prSet presAssocID="{84665790-23A3-417B-B3F4-9C1F16CC1A39}" presName="ParentBackground5" presStyleCnt="0"/>
      <dgm:spPr/>
    </dgm:pt>
    <dgm:pt modelId="{CB9F25CC-6FDD-4D5E-9DB7-ED9A3D02CCBC}" type="pres">
      <dgm:prSet presAssocID="{84665790-23A3-417B-B3F4-9C1F16CC1A39}" presName="ParentBackground" presStyleLbl="fgAcc1" presStyleIdx="0" presStyleCnt="5"/>
      <dgm:spPr/>
    </dgm:pt>
    <dgm:pt modelId="{4DEAFA8B-FF6F-45A5-A825-711AFCB6C72C}" type="pres">
      <dgm:prSet presAssocID="{84665790-23A3-417B-B3F4-9C1F16CC1A39}" presName="Parent5" presStyleLbl="revTx" presStyleIdx="0" presStyleCnt="0">
        <dgm:presLayoutVars>
          <dgm:chMax val="1"/>
          <dgm:chPref val="1"/>
          <dgm:bulletEnabled val="1"/>
        </dgm:presLayoutVars>
      </dgm:prSet>
      <dgm:spPr/>
    </dgm:pt>
    <dgm:pt modelId="{83AB4CE2-3076-43E4-A405-2936B4285460}" type="pres">
      <dgm:prSet presAssocID="{3AE7C2C0-FD63-4D76-BCC6-C45C38D6BD1E}" presName="Accent4" presStyleCnt="0"/>
      <dgm:spPr/>
    </dgm:pt>
    <dgm:pt modelId="{84709363-63CE-41A3-B4DB-7EFBC2C99661}" type="pres">
      <dgm:prSet presAssocID="{3AE7C2C0-FD63-4D76-BCC6-C45C38D6BD1E}" presName="Accent" presStyleLbl="node1" presStyleIdx="1" presStyleCnt="5"/>
      <dgm:spPr>
        <a:solidFill>
          <a:srgbClr val="6699FF"/>
        </a:solidFill>
      </dgm:spPr>
    </dgm:pt>
    <dgm:pt modelId="{2FA84AD4-CAFA-4401-8499-38C53799AAB4}" type="pres">
      <dgm:prSet presAssocID="{3AE7C2C0-FD63-4D76-BCC6-C45C38D6BD1E}" presName="ParentBackground4" presStyleCnt="0"/>
      <dgm:spPr/>
    </dgm:pt>
    <dgm:pt modelId="{E77825EB-6CA8-4D6E-ABEA-EF16F6F3124D}" type="pres">
      <dgm:prSet presAssocID="{3AE7C2C0-FD63-4D76-BCC6-C45C38D6BD1E}" presName="ParentBackground" presStyleLbl="fgAcc1" presStyleIdx="1" presStyleCnt="5"/>
      <dgm:spPr/>
    </dgm:pt>
    <dgm:pt modelId="{EB5F16C1-7311-4478-A326-FEA8E21C8770}" type="pres">
      <dgm:prSet presAssocID="{3AE7C2C0-FD63-4D76-BCC6-C45C38D6BD1E}" presName="Parent4" presStyleLbl="revTx" presStyleIdx="0" presStyleCnt="0">
        <dgm:presLayoutVars>
          <dgm:chMax val="1"/>
          <dgm:chPref val="1"/>
          <dgm:bulletEnabled val="1"/>
        </dgm:presLayoutVars>
      </dgm:prSet>
      <dgm:spPr/>
    </dgm:pt>
    <dgm:pt modelId="{7045916D-4774-4A8C-AC76-EAA58DF32794}" type="pres">
      <dgm:prSet presAssocID="{D0293DD7-2C6A-4567-A3F8-2DA6F9230772}" presName="Accent3" presStyleCnt="0"/>
      <dgm:spPr/>
    </dgm:pt>
    <dgm:pt modelId="{70E240CF-2752-4C95-B3CC-541D24CA6694}" type="pres">
      <dgm:prSet presAssocID="{D0293DD7-2C6A-4567-A3F8-2DA6F9230772}" presName="Accent" presStyleLbl="node1" presStyleIdx="2" presStyleCnt="5"/>
      <dgm:spPr>
        <a:solidFill>
          <a:schemeClr val="accent5">
            <a:lumMod val="75000"/>
          </a:schemeClr>
        </a:solidFill>
      </dgm:spPr>
    </dgm:pt>
    <dgm:pt modelId="{AEF3A0B6-184F-4FD1-912F-0F6EDA5BCB14}" type="pres">
      <dgm:prSet presAssocID="{D0293DD7-2C6A-4567-A3F8-2DA6F9230772}" presName="ParentBackground3" presStyleCnt="0"/>
      <dgm:spPr/>
    </dgm:pt>
    <dgm:pt modelId="{70AA69BC-ED6B-45BC-8945-F8F32036AEEF}" type="pres">
      <dgm:prSet presAssocID="{D0293DD7-2C6A-4567-A3F8-2DA6F9230772}" presName="ParentBackground" presStyleLbl="fgAcc1" presStyleIdx="2" presStyleCnt="5"/>
      <dgm:spPr/>
    </dgm:pt>
    <dgm:pt modelId="{F5C140A5-8981-4CE7-889F-1CB01E849986}" type="pres">
      <dgm:prSet presAssocID="{D0293DD7-2C6A-4567-A3F8-2DA6F9230772}" presName="Parent3" presStyleLbl="revTx" presStyleIdx="0" presStyleCnt="0">
        <dgm:presLayoutVars>
          <dgm:chMax val="1"/>
          <dgm:chPref val="1"/>
          <dgm:bulletEnabled val="1"/>
        </dgm:presLayoutVars>
      </dgm:prSet>
      <dgm:spPr/>
    </dgm:pt>
    <dgm:pt modelId="{032F6E50-870E-4B45-8492-E3B539730DF9}" type="pres">
      <dgm:prSet presAssocID="{14135E44-AED7-48E5-BD65-9D768AA2B398}" presName="Accent2" presStyleCnt="0"/>
      <dgm:spPr/>
    </dgm:pt>
    <dgm:pt modelId="{E2DC3CED-9AD3-4CF8-8405-C9E119D329A9}" type="pres">
      <dgm:prSet presAssocID="{14135E44-AED7-48E5-BD65-9D768AA2B398}" presName="Accent" presStyleLbl="node1" presStyleIdx="3" presStyleCnt="5"/>
      <dgm:spPr>
        <a:solidFill>
          <a:srgbClr val="92D050"/>
        </a:solidFill>
      </dgm:spPr>
    </dgm:pt>
    <dgm:pt modelId="{B97BB6F1-3C16-4CCF-853A-3E5CFF4ADAB4}" type="pres">
      <dgm:prSet presAssocID="{14135E44-AED7-48E5-BD65-9D768AA2B398}" presName="ParentBackground2" presStyleCnt="0"/>
      <dgm:spPr/>
    </dgm:pt>
    <dgm:pt modelId="{30DBEF1B-4760-4970-857F-561F9F685B45}" type="pres">
      <dgm:prSet presAssocID="{14135E44-AED7-48E5-BD65-9D768AA2B398}" presName="ParentBackground" presStyleLbl="fgAcc1" presStyleIdx="3" presStyleCnt="5"/>
      <dgm:spPr/>
    </dgm:pt>
    <dgm:pt modelId="{A2A49B48-A4D1-45B3-9A8F-1507A2B3B320}" type="pres">
      <dgm:prSet presAssocID="{14135E44-AED7-48E5-BD65-9D768AA2B398}" presName="Parent2" presStyleLbl="revTx" presStyleIdx="0" presStyleCnt="0">
        <dgm:presLayoutVars>
          <dgm:chMax val="1"/>
          <dgm:chPref val="1"/>
          <dgm:bulletEnabled val="1"/>
        </dgm:presLayoutVars>
      </dgm:prSet>
      <dgm:spPr/>
    </dgm:pt>
    <dgm:pt modelId="{E74AB902-3815-47F4-8D9F-9C5A82FCF609}" type="pres">
      <dgm:prSet presAssocID="{E1F266D6-2A0B-4C97-B822-D1D62D895C84}" presName="Accent1" presStyleCnt="0"/>
      <dgm:spPr/>
    </dgm:pt>
    <dgm:pt modelId="{7BC0C9B4-0FAE-4242-8289-65219DBD3F01}" type="pres">
      <dgm:prSet presAssocID="{E1F266D6-2A0B-4C97-B822-D1D62D895C84}" presName="Accent" presStyleLbl="node1" presStyleIdx="4" presStyleCnt="5"/>
      <dgm:spPr>
        <a:solidFill>
          <a:srgbClr val="FFC000"/>
        </a:solidFill>
      </dgm:spPr>
    </dgm:pt>
    <dgm:pt modelId="{1235327C-8DF0-4A29-972B-24E9232080EA}" type="pres">
      <dgm:prSet presAssocID="{E1F266D6-2A0B-4C97-B822-D1D62D895C84}" presName="ParentBackground1" presStyleCnt="0"/>
      <dgm:spPr/>
    </dgm:pt>
    <dgm:pt modelId="{67D1B522-400B-40F1-9868-BC415E5DC978}" type="pres">
      <dgm:prSet presAssocID="{E1F266D6-2A0B-4C97-B822-D1D62D895C84}" presName="ParentBackground" presStyleLbl="fgAcc1" presStyleIdx="4" presStyleCnt="5"/>
      <dgm:spPr/>
    </dgm:pt>
    <dgm:pt modelId="{7D7C3304-83D1-4838-87DB-B3C624B40855}" type="pres">
      <dgm:prSet presAssocID="{E1F266D6-2A0B-4C97-B822-D1D62D895C84}" presName="Parent1" presStyleLbl="revTx" presStyleIdx="0" presStyleCnt="0">
        <dgm:presLayoutVars>
          <dgm:chMax val="1"/>
          <dgm:chPref val="1"/>
          <dgm:bulletEnabled val="1"/>
        </dgm:presLayoutVars>
      </dgm:prSet>
      <dgm:spPr/>
    </dgm:pt>
  </dgm:ptLst>
  <dgm:cxnLst>
    <dgm:cxn modelId="{4E8F710D-5B02-4D7A-978A-697C651B1E6B}" type="presOf" srcId="{84665790-23A3-417B-B3F4-9C1F16CC1A39}" destId="{4DEAFA8B-FF6F-45A5-A825-711AFCB6C72C}" srcOrd="1" destOrd="0" presId="urn:microsoft.com/office/officeart/2011/layout/CircleProcess"/>
    <dgm:cxn modelId="{42A96410-EC36-4730-A04F-22E3E3B4C5AA}" type="presOf" srcId="{84665790-23A3-417B-B3F4-9C1F16CC1A39}" destId="{CB9F25CC-6FDD-4D5E-9DB7-ED9A3D02CCBC}" srcOrd="0" destOrd="0" presId="urn:microsoft.com/office/officeart/2011/layout/CircleProcess"/>
    <dgm:cxn modelId="{0A18B51B-AADC-405F-BC63-609E30CC875C}" srcId="{9927AB66-14F8-4613-BF48-34461B1FFB75}" destId="{3AE7C2C0-FD63-4D76-BCC6-C45C38D6BD1E}" srcOrd="3" destOrd="0" parTransId="{7C64C108-7020-48F5-BB00-225919CD1A70}" sibTransId="{01D18B08-B0F9-4D57-A754-688DCBCAE5EF}"/>
    <dgm:cxn modelId="{543A8744-B9A1-4353-A687-7A3F27831D51}" type="presOf" srcId="{E1F266D6-2A0B-4C97-B822-D1D62D895C84}" destId="{67D1B522-400B-40F1-9868-BC415E5DC978}" srcOrd="0" destOrd="0" presId="urn:microsoft.com/office/officeart/2011/layout/CircleProcess"/>
    <dgm:cxn modelId="{DE78E473-24DC-4AAB-84F7-EA49E86095E6}" srcId="{9927AB66-14F8-4613-BF48-34461B1FFB75}" destId="{84665790-23A3-417B-B3F4-9C1F16CC1A39}" srcOrd="4" destOrd="0" parTransId="{757D799B-F607-4021-B261-AD9001B32F36}" sibTransId="{AE42A4F2-988D-46D4-987F-0AA82342FF50}"/>
    <dgm:cxn modelId="{A45CED7D-495A-4CFD-B3B9-CEB99120A2AF}" type="presOf" srcId="{D0293DD7-2C6A-4567-A3F8-2DA6F9230772}" destId="{70AA69BC-ED6B-45BC-8945-F8F32036AEEF}" srcOrd="0" destOrd="0" presId="urn:microsoft.com/office/officeart/2011/layout/CircleProcess"/>
    <dgm:cxn modelId="{239EE680-3386-416C-950B-5BF9FFE580B9}" srcId="{9927AB66-14F8-4613-BF48-34461B1FFB75}" destId="{D0293DD7-2C6A-4567-A3F8-2DA6F9230772}" srcOrd="2" destOrd="0" parTransId="{D4A44AFD-5292-4CDE-8DA0-D0D9A9355F7A}" sibTransId="{63F1FBFD-8147-48CD-BAD1-D3B6ACE20D3C}"/>
    <dgm:cxn modelId="{F95A569F-C270-4228-AF7B-8D9694E2FBF0}" type="presOf" srcId="{14135E44-AED7-48E5-BD65-9D768AA2B398}" destId="{A2A49B48-A4D1-45B3-9A8F-1507A2B3B320}" srcOrd="1" destOrd="0" presId="urn:microsoft.com/office/officeart/2011/layout/CircleProcess"/>
    <dgm:cxn modelId="{4A82D3A3-2D11-453A-9D8E-9719A37C1807}" type="presOf" srcId="{D0293DD7-2C6A-4567-A3F8-2DA6F9230772}" destId="{F5C140A5-8981-4CE7-889F-1CB01E849986}" srcOrd="1" destOrd="0" presId="urn:microsoft.com/office/officeart/2011/layout/CircleProcess"/>
    <dgm:cxn modelId="{A02EF1C1-5AF6-4931-8995-230008158FC2}" type="presOf" srcId="{3AE7C2C0-FD63-4D76-BCC6-C45C38D6BD1E}" destId="{E77825EB-6CA8-4D6E-ABEA-EF16F6F3124D}" srcOrd="0" destOrd="0" presId="urn:microsoft.com/office/officeart/2011/layout/CircleProcess"/>
    <dgm:cxn modelId="{918AF6CE-EB9A-46A3-9C46-0E0C529FA9EF}" type="presOf" srcId="{14135E44-AED7-48E5-BD65-9D768AA2B398}" destId="{30DBEF1B-4760-4970-857F-561F9F685B45}" srcOrd="0" destOrd="0" presId="urn:microsoft.com/office/officeart/2011/layout/CircleProcess"/>
    <dgm:cxn modelId="{B08157D5-B497-4C3F-A4DB-3162D742E3BA}" type="presOf" srcId="{9927AB66-14F8-4613-BF48-34461B1FFB75}" destId="{F51E9472-80C7-4EE1-B05A-61C351F9390E}" srcOrd="0" destOrd="0" presId="urn:microsoft.com/office/officeart/2011/layout/CircleProcess"/>
    <dgm:cxn modelId="{F3D71ED6-C5AB-49BD-B748-D7C5292F1BCB}" type="presOf" srcId="{3AE7C2C0-FD63-4D76-BCC6-C45C38D6BD1E}" destId="{EB5F16C1-7311-4478-A326-FEA8E21C8770}" srcOrd="1" destOrd="0" presId="urn:microsoft.com/office/officeart/2011/layout/CircleProcess"/>
    <dgm:cxn modelId="{B94A32D6-F1DA-4894-BE8A-CAFD34CE0F7C}" srcId="{9927AB66-14F8-4613-BF48-34461B1FFB75}" destId="{14135E44-AED7-48E5-BD65-9D768AA2B398}" srcOrd="1" destOrd="0" parTransId="{28374F39-1476-4468-9C36-77E6547414DB}" sibTransId="{0F334CAB-FA1A-491E-B55A-AABB5047E656}"/>
    <dgm:cxn modelId="{936FE4E3-9F58-4BAD-8C39-C3986E644D06}" type="presOf" srcId="{E1F266D6-2A0B-4C97-B822-D1D62D895C84}" destId="{7D7C3304-83D1-4838-87DB-B3C624B40855}" srcOrd="1" destOrd="0" presId="urn:microsoft.com/office/officeart/2011/layout/CircleProcess"/>
    <dgm:cxn modelId="{6144FFE7-DDE6-45CE-BD09-A3B8BE79E16F}" srcId="{9927AB66-14F8-4613-BF48-34461B1FFB75}" destId="{E1F266D6-2A0B-4C97-B822-D1D62D895C84}" srcOrd="0" destOrd="0" parTransId="{452CA2CA-5216-48E1-8071-C8D6B615B2B3}" sibTransId="{B7EA892F-C23F-4309-9D67-CE6A114C03CA}"/>
    <dgm:cxn modelId="{E02B26FA-67DE-4AF7-A4E2-6A5DEE5CA1D3}" type="presParOf" srcId="{F51E9472-80C7-4EE1-B05A-61C351F9390E}" destId="{D7AC9F8F-85B1-49B1-A5D4-3BA5644FA0D7}" srcOrd="0" destOrd="0" presId="urn:microsoft.com/office/officeart/2011/layout/CircleProcess"/>
    <dgm:cxn modelId="{5C84DB5A-6FBB-419A-BE9C-F00FB1250905}" type="presParOf" srcId="{D7AC9F8F-85B1-49B1-A5D4-3BA5644FA0D7}" destId="{6656BB8E-173F-44BD-8E21-B62ED994C466}" srcOrd="0" destOrd="0" presId="urn:microsoft.com/office/officeart/2011/layout/CircleProcess"/>
    <dgm:cxn modelId="{EC0A6B79-A81B-41A3-B117-DF0EBE197A66}" type="presParOf" srcId="{F51E9472-80C7-4EE1-B05A-61C351F9390E}" destId="{1CB2FFB5-E3B6-4C38-A20F-2F31172C4EE3}" srcOrd="1" destOrd="0" presId="urn:microsoft.com/office/officeart/2011/layout/CircleProcess"/>
    <dgm:cxn modelId="{3BEB1BD9-B88B-4F5A-A23A-A5AD1AA8438F}" type="presParOf" srcId="{1CB2FFB5-E3B6-4C38-A20F-2F31172C4EE3}" destId="{CB9F25CC-6FDD-4D5E-9DB7-ED9A3D02CCBC}" srcOrd="0" destOrd="0" presId="urn:microsoft.com/office/officeart/2011/layout/CircleProcess"/>
    <dgm:cxn modelId="{2A042E51-D97F-44AD-BC76-B74651C9F870}" type="presParOf" srcId="{F51E9472-80C7-4EE1-B05A-61C351F9390E}" destId="{4DEAFA8B-FF6F-45A5-A825-711AFCB6C72C}" srcOrd="2" destOrd="0" presId="urn:microsoft.com/office/officeart/2011/layout/CircleProcess"/>
    <dgm:cxn modelId="{3178EBAB-5250-44F9-A9E6-E34F289E1B1C}" type="presParOf" srcId="{F51E9472-80C7-4EE1-B05A-61C351F9390E}" destId="{83AB4CE2-3076-43E4-A405-2936B4285460}" srcOrd="3" destOrd="0" presId="urn:microsoft.com/office/officeart/2011/layout/CircleProcess"/>
    <dgm:cxn modelId="{54A81270-FA1A-4063-BB59-D5C7BF7071FB}" type="presParOf" srcId="{83AB4CE2-3076-43E4-A405-2936B4285460}" destId="{84709363-63CE-41A3-B4DB-7EFBC2C99661}" srcOrd="0" destOrd="0" presId="urn:microsoft.com/office/officeart/2011/layout/CircleProcess"/>
    <dgm:cxn modelId="{48E1C682-8A94-4ECD-B917-E06A10B61E0E}" type="presParOf" srcId="{F51E9472-80C7-4EE1-B05A-61C351F9390E}" destId="{2FA84AD4-CAFA-4401-8499-38C53799AAB4}" srcOrd="4" destOrd="0" presId="urn:microsoft.com/office/officeart/2011/layout/CircleProcess"/>
    <dgm:cxn modelId="{53D8988E-D015-4476-845D-EB81FB835206}" type="presParOf" srcId="{2FA84AD4-CAFA-4401-8499-38C53799AAB4}" destId="{E77825EB-6CA8-4D6E-ABEA-EF16F6F3124D}" srcOrd="0" destOrd="0" presId="urn:microsoft.com/office/officeart/2011/layout/CircleProcess"/>
    <dgm:cxn modelId="{9101FBD3-6442-4B96-B8B9-4B537FF719EB}" type="presParOf" srcId="{F51E9472-80C7-4EE1-B05A-61C351F9390E}" destId="{EB5F16C1-7311-4478-A326-FEA8E21C8770}" srcOrd="5" destOrd="0" presId="urn:microsoft.com/office/officeart/2011/layout/CircleProcess"/>
    <dgm:cxn modelId="{2C74C335-D094-4267-835C-50FD4497C009}" type="presParOf" srcId="{F51E9472-80C7-4EE1-B05A-61C351F9390E}" destId="{7045916D-4774-4A8C-AC76-EAA58DF32794}" srcOrd="6" destOrd="0" presId="urn:microsoft.com/office/officeart/2011/layout/CircleProcess"/>
    <dgm:cxn modelId="{F4976708-453E-4775-A19B-0FCB731785B6}" type="presParOf" srcId="{7045916D-4774-4A8C-AC76-EAA58DF32794}" destId="{70E240CF-2752-4C95-B3CC-541D24CA6694}" srcOrd="0" destOrd="0" presId="urn:microsoft.com/office/officeart/2011/layout/CircleProcess"/>
    <dgm:cxn modelId="{14D8F212-4BEE-48D1-A9DA-99BAD3B9D423}" type="presParOf" srcId="{F51E9472-80C7-4EE1-B05A-61C351F9390E}" destId="{AEF3A0B6-184F-4FD1-912F-0F6EDA5BCB14}" srcOrd="7" destOrd="0" presId="urn:microsoft.com/office/officeart/2011/layout/CircleProcess"/>
    <dgm:cxn modelId="{589E0BD8-4490-45DB-BCB1-D2C6E7895664}" type="presParOf" srcId="{AEF3A0B6-184F-4FD1-912F-0F6EDA5BCB14}" destId="{70AA69BC-ED6B-45BC-8945-F8F32036AEEF}" srcOrd="0" destOrd="0" presId="urn:microsoft.com/office/officeart/2011/layout/CircleProcess"/>
    <dgm:cxn modelId="{10FDEE7B-8583-4DCA-A7A6-DEB9D489B70A}" type="presParOf" srcId="{F51E9472-80C7-4EE1-B05A-61C351F9390E}" destId="{F5C140A5-8981-4CE7-889F-1CB01E849986}" srcOrd="8" destOrd="0" presId="urn:microsoft.com/office/officeart/2011/layout/CircleProcess"/>
    <dgm:cxn modelId="{CD13E05E-6593-4220-94D3-648F7BD03228}" type="presParOf" srcId="{F51E9472-80C7-4EE1-B05A-61C351F9390E}" destId="{032F6E50-870E-4B45-8492-E3B539730DF9}" srcOrd="9" destOrd="0" presId="urn:microsoft.com/office/officeart/2011/layout/CircleProcess"/>
    <dgm:cxn modelId="{1774E28B-62E5-463C-9394-4287E4378880}" type="presParOf" srcId="{032F6E50-870E-4B45-8492-E3B539730DF9}" destId="{E2DC3CED-9AD3-4CF8-8405-C9E119D329A9}" srcOrd="0" destOrd="0" presId="urn:microsoft.com/office/officeart/2011/layout/CircleProcess"/>
    <dgm:cxn modelId="{7D3EDA1A-32FC-4DC2-B616-D5137503A53C}" type="presParOf" srcId="{F51E9472-80C7-4EE1-B05A-61C351F9390E}" destId="{B97BB6F1-3C16-4CCF-853A-3E5CFF4ADAB4}" srcOrd="10" destOrd="0" presId="urn:microsoft.com/office/officeart/2011/layout/CircleProcess"/>
    <dgm:cxn modelId="{569BBA3E-5FA5-4466-99F1-8AE3A87CC9D1}" type="presParOf" srcId="{B97BB6F1-3C16-4CCF-853A-3E5CFF4ADAB4}" destId="{30DBEF1B-4760-4970-857F-561F9F685B45}" srcOrd="0" destOrd="0" presId="urn:microsoft.com/office/officeart/2011/layout/CircleProcess"/>
    <dgm:cxn modelId="{DF25883C-4987-41C1-9303-33012E25A0EE}" type="presParOf" srcId="{F51E9472-80C7-4EE1-B05A-61C351F9390E}" destId="{A2A49B48-A4D1-45B3-9A8F-1507A2B3B320}" srcOrd="11" destOrd="0" presId="urn:microsoft.com/office/officeart/2011/layout/CircleProcess"/>
    <dgm:cxn modelId="{FA920C06-4C57-47D5-8BEB-E109AF2244CC}" type="presParOf" srcId="{F51E9472-80C7-4EE1-B05A-61C351F9390E}" destId="{E74AB902-3815-47F4-8D9F-9C5A82FCF609}" srcOrd="12" destOrd="0" presId="urn:microsoft.com/office/officeart/2011/layout/CircleProcess"/>
    <dgm:cxn modelId="{E0ACB85B-976D-47EC-B06C-C50E58028C71}" type="presParOf" srcId="{E74AB902-3815-47F4-8D9F-9C5A82FCF609}" destId="{7BC0C9B4-0FAE-4242-8289-65219DBD3F01}" srcOrd="0" destOrd="0" presId="urn:microsoft.com/office/officeart/2011/layout/CircleProcess"/>
    <dgm:cxn modelId="{1A48ABDC-49C9-4A61-9D43-37235542FC62}" type="presParOf" srcId="{F51E9472-80C7-4EE1-B05A-61C351F9390E}" destId="{1235327C-8DF0-4A29-972B-24E9232080EA}" srcOrd="13" destOrd="0" presId="urn:microsoft.com/office/officeart/2011/layout/CircleProcess"/>
    <dgm:cxn modelId="{F39E6D91-E3EF-41F0-BF8E-5035B52EFFCD}" type="presParOf" srcId="{1235327C-8DF0-4A29-972B-24E9232080EA}" destId="{67D1B522-400B-40F1-9868-BC415E5DC978}" srcOrd="0" destOrd="0" presId="urn:microsoft.com/office/officeart/2011/layout/CircleProcess"/>
    <dgm:cxn modelId="{F3178E95-E8F1-4518-BC22-6A1F20CA60BE}" type="presParOf" srcId="{F51E9472-80C7-4EE1-B05A-61C351F9390E}" destId="{7D7C3304-83D1-4838-87DB-B3C624B40855}"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Text Preparation</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Cleansing</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0585F5F4-A658-44B5-9F5C-CC06DF8836D3}">
      <dgm:prSet phldrT="[Text]" custT="1"/>
      <dgm:spPr/>
      <dgm:t>
        <a:bodyPr/>
        <a:lstStyle/>
        <a:p>
          <a:r>
            <a:rPr lang="en-US" sz="1400" dirty="0"/>
            <a:t>HTML Tags Removal</a:t>
          </a:r>
        </a:p>
      </dgm:t>
    </dgm:pt>
    <dgm:pt modelId="{626FBC99-9B71-4F45-92C6-3256BCB4D999}" type="parTrans" cxnId="{DD3113D1-6221-44A5-8CD0-93A4EF311CD8}">
      <dgm:prSet/>
      <dgm:spPr/>
      <dgm:t>
        <a:bodyPr/>
        <a:lstStyle/>
        <a:p>
          <a:endParaRPr lang="en-US"/>
        </a:p>
      </dgm:t>
    </dgm:pt>
    <dgm:pt modelId="{2F35D6C4-DE28-4390-8362-C7EFCCE5E010}" type="sibTrans" cxnId="{DD3113D1-6221-44A5-8CD0-93A4EF311CD8}">
      <dgm:prSet/>
      <dgm:spPr/>
      <dgm:t>
        <a:bodyPr/>
        <a:lstStyle/>
        <a:p>
          <a:endParaRPr lang="en-US"/>
        </a:p>
      </dgm:t>
    </dgm:pt>
    <dgm:pt modelId="{2AFE3BEC-C1DA-4CFF-8208-95900DCDA020}">
      <dgm:prSet phldrT="[Text]" custT="1"/>
      <dgm:spPr/>
      <dgm:t>
        <a:bodyPr/>
        <a:lstStyle/>
        <a:p>
          <a:r>
            <a:rPr lang="en-US" sz="1400" dirty="0"/>
            <a:t>Emoji</a:t>
          </a:r>
        </a:p>
      </dgm:t>
    </dgm:pt>
    <dgm:pt modelId="{9A437090-CFF8-4A40-8EC2-E909A1C11847}" type="parTrans" cxnId="{F12180F6-44A1-46CC-A91F-313D35E272A9}">
      <dgm:prSet/>
      <dgm:spPr/>
      <dgm:t>
        <a:bodyPr/>
        <a:lstStyle/>
        <a:p>
          <a:endParaRPr lang="en-US"/>
        </a:p>
      </dgm:t>
    </dgm:pt>
    <dgm:pt modelId="{7222394E-8CF6-4F34-984C-2235EFCB5374}" type="sibTrans" cxnId="{F12180F6-44A1-46CC-A91F-313D35E272A9}">
      <dgm:prSet/>
      <dgm:spPr/>
      <dgm:t>
        <a:bodyPr/>
        <a:lstStyle/>
        <a:p>
          <a:endParaRPr lang="en-US"/>
        </a:p>
      </dgm:t>
    </dgm:pt>
    <dgm:pt modelId="{9087C35C-FEBB-4E7E-9272-6687ACC51E57}">
      <dgm:prSet phldrT="[Text]" custT="1"/>
      <dgm:spPr/>
      <dgm:t>
        <a:bodyPr/>
        <a:lstStyle/>
        <a:p>
          <a:r>
            <a:rPr lang="en-US" sz="1800" dirty="0"/>
            <a:t>Basic Preprocessing</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2AB119F1-4510-4416-AE4E-7C352948C5F5}">
      <dgm:prSet phldrT="[Text]" custT="1"/>
      <dgm:spPr/>
      <dgm:t>
        <a:bodyPr/>
        <a:lstStyle/>
        <a:p>
          <a:r>
            <a:rPr lang="en-US" sz="1800" dirty="0"/>
            <a:t>Advance Preprocessing</a:t>
          </a:r>
        </a:p>
      </dgm:t>
    </dgm:pt>
    <dgm:pt modelId="{9CC357B7-0F6F-4E2D-AAB1-84C7E023DACF}" type="parTrans" cxnId="{D466838A-424E-40F8-B760-0F13098B9B6A}">
      <dgm:prSet/>
      <dgm:spPr/>
      <dgm:t>
        <a:bodyPr/>
        <a:lstStyle/>
        <a:p>
          <a:endParaRPr lang="en-US"/>
        </a:p>
      </dgm:t>
    </dgm:pt>
    <dgm:pt modelId="{026465EA-4AFA-4125-84AA-F57653D180CC}" type="sibTrans" cxnId="{D466838A-424E-40F8-B760-0F13098B9B6A}">
      <dgm:prSet/>
      <dgm:spPr/>
      <dgm:t>
        <a:bodyPr/>
        <a:lstStyle/>
        <a:p>
          <a:endParaRPr lang="en-US"/>
        </a:p>
      </dgm:t>
    </dgm:pt>
    <dgm:pt modelId="{10EBFB00-6687-4C1F-A5F5-5BD06A995529}">
      <dgm:prSet phldrT="[Text]" custT="1"/>
      <dgm:spPr/>
      <dgm:t>
        <a:bodyPr/>
        <a:lstStyle/>
        <a:p>
          <a:r>
            <a:rPr lang="en-US" sz="1400" dirty="0"/>
            <a:t>Spelling Checker</a:t>
          </a:r>
        </a:p>
      </dgm:t>
    </dgm:pt>
    <dgm:pt modelId="{125DB9D4-300E-4C91-ABD2-1B3CFFAD7F8C}" type="parTrans" cxnId="{52752882-F50A-453A-828B-232393769F43}">
      <dgm:prSet/>
      <dgm:spPr/>
      <dgm:t>
        <a:bodyPr/>
        <a:lstStyle/>
        <a:p>
          <a:endParaRPr lang="en-US"/>
        </a:p>
      </dgm:t>
    </dgm:pt>
    <dgm:pt modelId="{923734D1-E486-4DB2-86EB-3079D1E31A06}" type="sibTrans" cxnId="{52752882-F50A-453A-828B-232393769F43}">
      <dgm:prSet/>
      <dgm:spPr/>
      <dgm:t>
        <a:bodyPr/>
        <a:lstStyle/>
        <a:p>
          <a:endParaRPr lang="en-US"/>
        </a:p>
      </dgm:t>
    </dgm:pt>
    <dgm:pt modelId="{4DF1C0F8-0C95-4BD9-B93F-A1113BED798A}">
      <dgm:prSet phldrT="[Text]" custT="1"/>
      <dgm:spPr/>
      <dgm:t>
        <a:bodyPr/>
        <a:lstStyle/>
        <a:p>
          <a:r>
            <a:rPr lang="en-US" sz="1400" dirty="0"/>
            <a:t>Basic</a:t>
          </a:r>
        </a:p>
      </dgm:t>
    </dgm:pt>
    <dgm:pt modelId="{18AA90AB-827F-490A-92FA-89E6BF6C2F10}" type="parTrans" cxnId="{1B028BDE-394D-476E-9E4C-9BC693EB618D}">
      <dgm:prSet/>
      <dgm:spPr/>
      <dgm:t>
        <a:bodyPr/>
        <a:lstStyle/>
        <a:p>
          <a:endParaRPr lang="en-US"/>
        </a:p>
      </dgm:t>
    </dgm:pt>
    <dgm:pt modelId="{22048979-0F97-4130-AF10-C614A48F6F3F}" type="sibTrans" cxnId="{1B028BDE-394D-476E-9E4C-9BC693EB618D}">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rgbClr val="92D050"/>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8" custScaleX="194834"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3"/>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3"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8"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AB425315-84D2-4D35-8800-26BE83101CA2}" type="pres">
      <dgm:prSet presAssocID="{626FBC99-9B71-4F45-92C6-3256BCB4D999}" presName="Name17" presStyleLbl="parChTrans1D3" presStyleIdx="0" presStyleCnt="4"/>
      <dgm:spPr/>
    </dgm:pt>
    <dgm:pt modelId="{879EC66E-197B-4772-8F21-B2ADBD2E7DF0}" type="pres">
      <dgm:prSet presAssocID="{0585F5F4-A658-44B5-9F5C-CC06DF8836D3}" presName="hierRoot3" presStyleCnt="0"/>
      <dgm:spPr/>
    </dgm:pt>
    <dgm:pt modelId="{9CB2160D-A689-4433-8D27-4DB7D6EC1423}" type="pres">
      <dgm:prSet presAssocID="{0585F5F4-A658-44B5-9F5C-CC06DF8836D3}" presName="composite3" presStyleCnt="0"/>
      <dgm:spPr/>
    </dgm:pt>
    <dgm:pt modelId="{3D06560A-9B04-4A1C-818C-98C755F7BF43}" type="pres">
      <dgm:prSet presAssocID="{0585F5F4-A658-44B5-9F5C-CC06DF8836D3}" presName="image3" presStyleLbl="node3" presStyleIdx="0" presStyleCnt="4" custScaleX="22929" custScaleY="22929"/>
      <dgm:spPr>
        <a:solidFill>
          <a:srgbClr val="00B050"/>
        </a:solidFill>
      </dgm:spPr>
    </dgm:pt>
    <dgm:pt modelId="{1DBC6997-AD54-4D2C-A178-44EFA13F8BBC}" type="pres">
      <dgm:prSet presAssocID="{0585F5F4-A658-44B5-9F5C-CC06DF8836D3}" presName="text3" presStyleLbl="revTx" presStyleIdx="2" presStyleCnt="8" custLinFactNeighborY="4680">
        <dgm:presLayoutVars>
          <dgm:chPref val="3"/>
        </dgm:presLayoutVars>
      </dgm:prSet>
      <dgm:spPr/>
    </dgm:pt>
    <dgm:pt modelId="{34AF1C36-D657-464A-98B2-36AE1BEDF618}" type="pres">
      <dgm:prSet presAssocID="{0585F5F4-A658-44B5-9F5C-CC06DF8836D3}" presName="hierChild4" presStyleCnt="0"/>
      <dgm:spPr/>
    </dgm:pt>
    <dgm:pt modelId="{3BC2D993-E88E-4832-B3B7-F5AE54336A3F}" type="pres">
      <dgm:prSet presAssocID="{9A437090-CFF8-4A40-8EC2-E909A1C11847}" presName="Name17" presStyleLbl="parChTrans1D3" presStyleIdx="1" presStyleCnt="4"/>
      <dgm:spPr/>
    </dgm:pt>
    <dgm:pt modelId="{BD03D91B-31AA-42FE-8DD6-38BF2ADCD19D}" type="pres">
      <dgm:prSet presAssocID="{2AFE3BEC-C1DA-4CFF-8208-95900DCDA020}" presName="hierRoot3" presStyleCnt="0"/>
      <dgm:spPr/>
    </dgm:pt>
    <dgm:pt modelId="{71D599F0-3F8A-4449-956A-099184CF8A02}" type="pres">
      <dgm:prSet presAssocID="{2AFE3BEC-C1DA-4CFF-8208-95900DCDA020}" presName="composite3" presStyleCnt="0"/>
      <dgm:spPr/>
    </dgm:pt>
    <dgm:pt modelId="{1845A6DE-E716-46D6-91B6-73FCC794C037}" type="pres">
      <dgm:prSet presAssocID="{2AFE3BEC-C1DA-4CFF-8208-95900DCDA020}" presName="image3" presStyleLbl="node3" presStyleIdx="1" presStyleCnt="4" custScaleX="22059" custScaleY="22059"/>
      <dgm:spPr>
        <a:solidFill>
          <a:srgbClr val="00B050"/>
        </a:solidFill>
      </dgm:spPr>
    </dgm:pt>
    <dgm:pt modelId="{C27E36A1-AFF7-40D4-8265-F2DC8F30399E}" type="pres">
      <dgm:prSet presAssocID="{2AFE3BEC-C1DA-4CFF-8208-95900DCDA020}" presName="text3" presStyleLbl="revTx" presStyleIdx="3" presStyleCnt="8">
        <dgm:presLayoutVars>
          <dgm:chPref val="3"/>
        </dgm:presLayoutVars>
      </dgm:prSet>
      <dgm:spPr/>
    </dgm:pt>
    <dgm:pt modelId="{B9DEAD06-9AC4-4EEF-87F2-C9B9A712A65D}" type="pres">
      <dgm:prSet presAssocID="{2AFE3BEC-C1DA-4CFF-8208-95900DCDA020}" presName="hierChild4" presStyleCnt="0"/>
      <dgm:spPr/>
    </dgm:pt>
    <dgm:pt modelId="{E168A460-3AA2-47C7-A2C9-17E868244D23}" type="pres">
      <dgm:prSet presAssocID="{125DB9D4-300E-4C91-ABD2-1B3CFFAD7F8C}" presName="Name17" presStyleLbl="parChTrans1D3" presStyleIdx="2" presStyleCnt="4"/>
      <dgm:spPr/>
    </dgm:pt>
    <dgm:pt modelId="{9A65B5FA-3221-4F37-B58E-E50D7C14485C}" type="pres">
      <dgm:prSet presAssocID="{10EBFB00-6687-4C1F-A5F5-5BD06A995529}" presName="hierRoot3" presStyleCnt="0"/>
      <dgm:spPr/>
    </dgm:pt>
    <dgm:pt modelId="{797CDD7B-F8D1-4A81-8105-D2C0B873D39D}" type="pres">
      <dgm:prSet presAssocID="{10EBFB00-6687-4C1F-A5F5-5BD06A995529}" presName="composite3" presStyleCnt="0"/>
      <dgm:spPr/>
    </dgm:pt>
    <dgm:pt modelId="{A27F48C7-C662-449D-B1B4-53FDD25B24BB}" type="pres">
      <dgm:prSet presAssocID="{10EBFB00-6687-4C1F-A5F5-5BD06A995529}" presName="image3" presStyleLbl="node3" presStyleIdx="2" presStyleCnt="4" custScaleX="22176" custScaleY="22176"/>
      <dgm:spPr>
        <a:solidFill>
          <a:srgbClr val="00B050"/>
        </a:solidFill>
      </dgm:spPr>
    </dgm:pt>
    <dgm:pt modelId="{7DD66D35-1362-42E0-81B4-35CAF89AB463}" type="pres">
      <dgm:prSet presAssocID="{10EBFB00-6687-4C1F-A5F5-5BD06A995529}" presName="text3" presStyleLbl="revTx" presStyleIdx="4" presStyleCnt="8">
        <dgm:presLayoutVars>
          <dgm:chPref val="3"/>
        </dgm:presLayoutVars>
      </dgm:prSet>
      <dgm:spPr/>
    </dgm:pt>
    <dgm:pt modelId="{4F018FD9-3B06-43F8-BD36-D7C019263B66}" type="pres">
      <dgm:prSet presAssocID="{10EBFB00-6687-4C1F-A5F5-5BD06A995529}" presName="hierChild4" presStyleCnt="0"/>
      <dgm:spPr/>
    </dgm:pt>
    <dgm:pt modelId="{5BAF9792-C3D4-4BEB-B56C-0E95885085C6}" type="pres">
      <dgm:prSet presAssocID="{79C3A05E-EE73-4BFE-BECB-3B56E9231F6B}" presName="Name10" presStyleLbl="parChTrans1D2" presStyleIdx="1" presStyleCnt="3"/>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3" custScaleX="46063" custScaleY="46063"/>
      <dgm:spPr>
        <a:solidFill>
          <a:schemeClr val="bg2">
            <a:lumMod val="50000"/>
          </a:schemeClr>
        </a:solidFill>
      </dgm:spPr>
    </dgm:pt>
    <dgm:pt modelId="{027B410D-399D-435F-8D7A-AC74802F08D3}" type="pres">
      <dgm:prSet presAssocID="{9087C35C-FEBB-4E7E-9272-6687ACC51E57}" presName="text2" presStyleLbl="revTx" presStyleIdx="5" presStyleCnt="8"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 modelId="{1E5E5AE3-534C-41B7-8AFE-93E361118CCA}" type="pres">
      <dgm:prSet presAssocID="{18AA90AB-827F-490A-92FA-89E6BF6C2F10}" presName="Name17" presStyleLbl="parChTrans1D3" presStyleIdx="3" presStyleCnt="4"/>
      <dgm:spPr/>
    </dgm:pt>
    <dgm:pt modelId="{539B54FE-7AB1-484D-B4FE-C58EB0D70FB8}" type="pres">
      <dgm:prSet presAssocID="{4DF1C0F8-0C95-4BD9-B93F-A1113BED798A}" presName="hierRoot3" presStyleCnt="0"/>
      <dgm:spPr/>
    </dgm:pt>
    <dgm:pt modelId="{DB75D5EA-5FFE-4AB2-A2C4-36259BF5F328}" type="pres">
      <dgm:prSet presAssocID="{4DF1C0F8-0C95-4BD9-B93F-A1113BED798A}" presName="composite3" presStyleCnt="0"/>
      <dgm:spPr/>
    </dgm:pt>
    <dgm:pt modelId="{95A80B36-6491-49E5-BF2E-6E34E7EFAC8A}" type="pres">
      <dgm:prSet presAssocID="{4DF1C0F8-0C95-4BD9-B93F-A1113BED798A}" presName="image3" presStyleLbl="node3" presStyleIdx="3" presStyleCnt="4" custScaleX="22186" custScaleY="22186" custLinFactNeighborY="777"/>
      <dgm:spPr>
        <a:solidFill>
          <a:srgbClr val="00B050"/>
        </a:solidFill>
      </dgm:spPr>
    </dgm:pt>
    <dgm:pt modelId="{DB46BA44-0FDB-4A37-8F77-FCE0BEB3FED0}" type="pres">
      <dgm:prSet presAssocID="{4DF1C0F8-0C95-4BD9-B93F-A1113BED798A}" presName="text3" presStyleLbl="revTx" presStyleIdx="6" presStyleCnt="8">
        <dgm:presLayoutVars>
          <dgm:chPref val="3"/>
        </dgm:presLayoutVars>
      </dgm:prSet>
      <dgm:spPr/>
    </dgm:pt>
    <dgm:pt modelId="{888396AD-0236-41EF-8FA0-DD69CB0A07B5}" type="pres">
      <dgm:prSet presAssocID="{4DF1C0F8-0C95-4BD9-B93F-A1113BED798A}" presName="hierChild4" presStyleCnt="0"/>
      <dgm:spPr/>
    </dgm:pt>
    <dgm:pt modelId="{B105143A-1EE7-4151-BB5D-CFFBA81A2785}" type="pres">
      <dgm:prSet presAssocID="{9CC357B7-0F6F-4E2D-AAB1-84C7E023DACF}" presName="Name10" presStyleLbl="parChTrans1D2" presStyleIdx="2" presStyleCnt="3"/>
      <dgm:spPr/>
    </dgm:pt>
    <dgm:pt modelId="{24CEDC76-638A-4BDF-B025-4C73311CE838}" type="pres">
      <dgm:prSet presAssocID="{2AB119F1-4510-4416-AE4E-7C352948C5F5}" presName="hierRoot2" presStyleCnt="0"/>
      <dgm:spPr/>
    </dgm:pt>
    <dgm:pt modelId="{C34D7BB3-C9BD-4382-8507-1B1A1ACA63BD}" type="pres">
      <dgm:prSet presAssocID="{2AB119F1-4510-4416-AE4E-7C352948C5F5}" presName="composite2" presStyleCnt="0"/>
      <dgm:spPr/>
    </dgm:pt>
    <dgm:pt modelId="{DB8820B7-AE53-47A5-BB7B-C77FD865E07D}" type="pres">
      <dgm:prSet presAssocID="{2AB119F1-4510-4416-AE4E-7C352948C5F5}" presName="image2" presStyleLbl="node2" presStyleIdx="2" presStyleCnt="3" custScaleX="46139" custScaleY="46139"/>
      <dgm:spPr>
        <a:solidFill>
          <a:schemeClr val="bg2">
            <a:lumMod val="50000"/>
          </a:schemeClr>
        </a:solidFill>
      </dgm:spPr>
    </dgm:pt>
    <dgm:pt modelId="{F079E7FE-DF40-4BB5-A9E1-77C320FB94FD}" type="pres">
      <dgm:prSet presAssocID="{2AB119F1-4510-4416-AE4E-7C352948C5F5}" presName="text2" presStyleLbl="revTx" presStyleIdx="7" presStyleCnt="8" custScaleX="176589" custLinFactNeighborX="30901" custLinFactNeighborY="3064">
        <dgm:presLayoutVars>
          <dgm:chPref val="3"/>
        </dgm:presLayoutVars>
      </dgm:prSet>
      <dgm:spPr/>
    </dgm:pt>
    <dgm:pt modelId="{CFDB20A0-DC70-47FE-A30E-94413EA49CC1}" type="pres">
      <dgm:prSet presAssocID="{2AB119F1-4510-4416-AE4E-7C352948C5F5}" presName="hierChild3" presStyleCnt="0"/>
      <dgm:spPr/>
    </dgm:pt>
  </dgm:ptLst>
  <dgm:cxnLst>
    <dgm:cxn modelId="{40B02C0C-887E-402A-9A5F-A5BB420A05D1}" type="presOf" srcId="{2AFE3BEC-C1DA-4CFF-8208-95900DCDA020}" destId="{C27E36A1-AFF7-40D4-8265-F2DC8F30399E}" srcOrd="0" destOrd="0" presId="urn:microsoft.com/office/officeart/2009/layout/CirclePictureHierarchy"/>
    <dgm:cxn modelId="{99116D10-F22F-48FB-8C3C-00425CF66CDB}" type="presOf" srcId="{4DF1C0F8-0C95-4BD9-B93F-A1113BED798A}" destId="{DB46BA44-0FDB-4A37-8F77-FCE0BEB3FED0}" srcOrd="0" destOrd="0" presId="urn:microsoft.com/office/officeart/2009/layout/CirclePictureHierarchy"/>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C8723369-69D8-4960-915C-7124C4522D79}" type="presOf" srcId="{0585F5F4-A658-44B5-9F5C-CC06DF8836D3}" destId="{1DBC6997-AD54-4D2C-A178-44EFA13F8BBC}" srcOrd="0" destOrd="0" presId="urn:microsoft.com/office/officeart/2009/layout/CirclePictureHierarchy"/>
    <dgm:cxn modelId="{820D5F6A-A6E5-40F8-8624-A42CC4594173}" type="presOf" srcId="{2AB119F1-4510-4416-AE4E-7C352948C5F5}" destId="{F079E7FE-DF40-4BB5-A9E1-77C320FB94FD}"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1DB3C575-F03E-4176-80CB-82308D1E7E3C}" type="presOf" srcId="{626FBC99-9B71-4F45-92C6-3256BCB4D999}" destId="{AB425315-84D2-4D35-8800-26BE83101CA2}" srcOrd="0" destOrd="0" presId="urn:microsoft.com/office/officeart/2009/layout/CirclePictureHierarchy"/>
    <dgm:cxn modelId="{52752882-F50A-453A-828B-232393769F43}" srcId="{6C4D0566-DBC9-4D0C-BEAF-9AAA2086345C}" destId="{10EBFB00-6687-4C1F-A5F5-5BD06A995529}" srcOrd="2" destOrd="0" parTransId="{125DB9D4-300E-4C91-ABD2-1B3CFFAD7F8C}" sibTransId="{923734D1-E486-4DB2-86EB-3079D1E31A06}"/>
    <dgm:cxn modelId="{D466838A-424E-40F8-B760-0F13098B9B6A}" srcId="{AC4BAB11-79F2-4FE9-841C-D9B065C1540E}" destId="{2AB119F1-4510-4416-AE4E-7C352948C5F5}" srcOrd="2" destOrd="0" parTransId="{9CC357B7-0F6F-4E2D-AAB1-84C7E023DACF}" sibTransId="{026465EA-4AFA-4125-84AA-F57653D180CC}"/>
    <dgm:cxn modelId="{C8C3F29B-AAC5-41A0-966B-F2D66F74CA17}" type="presOf" srcId="{18AA90AB-827F-490A-92FA-89E6BF6C2F10}" destId="{1E5E5AE3-534C-41B7-8AFE-93E361118CCA}" srcOrd="0" destOrd="0" presId="urn:microsoft.com/office/officeart/2009/layout/CirclePictureHierarchy"/>
    <dgm:cxn modelId="{703EB2A0-8157-4AAC-850C-F13AF7D052E1}" srcId="{AC4BAB11-79F2-4FE9-841C-D9B065C1540E}" destId="{6C4D0566-DBC9-4D0C-BEAF-9AAA2086345C}" srcOrd="0" destOrd="0" parTransId="{027E58BB-EFA6-44F9-A781-FE189847F1D4}" sibTransId="{CB144888-C93C-468A-9CD8-D9CF1DA1C9EA}"/>
    <dgm:cxn modelId="{515F31B6-066C-489C-B435-2BC178EF4035}" type="presOf" srcId="{1B1756EB-EBB0-4798-835A-4B1CB5E81725}" destId="{EC8DBF5B-7B13-458F-BF8D-7A3D3E338FFB}" srcOrd="0" destOrd="0" presId="urn:microsoft.com/office/officeart/2009/layout/CirclePictureHierarchy"/>
    <dgm:cxn modelId="{DD3113D1-6221-44A5-8CD0-93A4EF311CD8}" srcId="{6C4D0566-DBC9-4D0C-BEAF-9AAA2086345C}" destId="{0585F5F4-A658-44B5-9F5C-CC06DF8836D3}" srcOrd="0" destOrd="0" parTransId="{626FBC99-9B71-4F45-92C6-3256BCB4D999}" sibTransId="{2F35D6C4-DE28-4390-8362-C7EFCCE5E010}"/>
    <dgm:cxn modelId="{EAC87DD7-A7AA-444A-BF33-F8C6B2AA26AD}" type="presOf" srcId="{10EBFB00-6687-4C1F-A5F5-5BD06A995529}" destId="{7DD66D35-1362-42E0-81B4-35CAF89AB463}" srcOrd="0" destOrd="0" presId="urn:microsoft.com/office/officeart/2009/layout/CirclePictureHierarchy"/>
    <dgm:cxn modelId="{0DFAD0DA-0590-4361-9574-FB559231E095}" srcId="{AC4BAB11-79F2-4FE9-841C-D9B065C1540E}" destId="{9087C35C-FEBB-4E7E-9272-6687ACC51E57}" srcOrd="1" destOrd="0" parTransId="{79C3A05E-EE73-4BFE-BECB-3B56E9231F6B}" sibTransId="{6ACD446F-8214-4874-B6BF-22725CA2D68C}"/>
    <dgm:cxn modelId="{1B028BDE-394D-476E-9E4C-9BC693EB618D}" srcId="{9087C35C-FEBB-4E7E-9272-6687ACC51E57}" destId="{4DF1C0F8-0C95-4BD9-B93F-A1113BED798A}" srcOrd="0" destOrd="0" parTransId="{18AA90AB-827F-490A-92FA-89E6BF6C2F10}" sibTransId="{22048979-0F97-4130-AF10-C614A48F6F3F}"/>
    <dgm:cxn modelId="{37E259E7-FCF2-4891-BF9D-5A81342E871E}" type="presOf" srcId="{9CC357B7-0F6F-4E2D-AAB1-84C7E023DACF}" destId="{B105143A-1EE7-4151-BB5D-CFFBA81A2785}" srcOrd="0" destOrd="0" presId="urn:microsoft.com/office/officeart/2009/layout/CirclePictureHierarchy"/>
    <dgm:cxn modelId="{55039EE8-BEE9-4952-B2A9-C6BB1A09E1CD}" type="presOf" srcId="{AC4BAB11-79F2-4FE9-841C-D9B065C1540E}" destId="{430597DA-CD21-4CF7-8E4F-7165FB4940A7}" srcOrd="0" destOrd="0" presId="urn:microsoft.com/office/officeart/2009/layout/CirclePictureHierarchy"/>
    <dgm:cxn modelId="{887A35F2-DC0A-4ED0-8048-DA6D4E5B576C}" type="presOf" srcId="{9A437090-CFF8-4A40-8EC2-E909A1C11847}" destId="{3BC2D993-E88E-4832-B3B7-F5AE54336A3F}" srcOrd="0" destOrd="0" presId="urn:microsoft.com/office/officeart/2009/layout/CirclePictureHierarchy"/>
    <dgm:cxn modelId="{F12180F6-44A1-46CC-A91F-313D35E272A9}" srcId="{6C4D0566-DBC9-4D0C-BEAF-9AAA2086345C}" destId="{2AFE3BEC-C1DA-4CFF-8208-95900DCDA020}" srcOrd="1" destOrd="0" parTransId="{9A437090-CFF8-4A40-8EC2-E909A1C11847}" sibTransId="{7222394E-8CF6-4F34-984C-2235EFCB5374}"/>
    <dgm:cxn modelId="{D81938FD-E4BA-4EE8-B429-CFCDBFFBEBE2}" type="presOf" srcId="{125DB9D4-300E-4C91-ABD2-1B3CFFAD7F8C}" destId="{E168A460-3AA2-47C7-A2C9-17E868244D23}"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384D5647-BF20-44E9-8E43-23143C1E1768}" type="presParOf" srcId="{280AAD71-E011-4E5F-A0A2-FF4C65C71518}" destId="{AB425315-84D2-4D35-8800-26BE83101CA2}" srcOrd="0" destOrd="0" presId="urn:microsoft.com/office/officeart/2009/layout/CirclePictureHierarchy"/>
    <dgm:cxn modelId="{25C1C28F-9023-4BDE-A8BD-411440F58D62}" type="presParOf" srcId="{280AAD71-E011-4E5F-A0A2-FF4C65C71518}" destId="{879EC66E-197B-4772-8F21-B2ADBD2E7DF0}" srcOrd="1" destOrd="0" presId="urn:microsoft.com/office/officeart/2009/layout/CirclePictureHierarchy"/>
    <dgm:cxn modelId="{24DE48CB-6C50-4860-B92C-E72072F7B875}" type="presParOf" srcId="{879EC66E-197B-4772-8F21-B2ADBD2E7DF0}" destId="{9CB2160D-A689-4433-8D27-4DB7D6EC1423}" srcOrd="0" destOrd="0" presId="urn:microsoft.com/office/officeart/2009/layout/CirclePictureHierarchy"/>
    <dgm:cxn modelId="{229B4F02-B482-4250-B2FC-91F444A30E1C}" type="presParOf" srcId="{9CB2160D-A689-4433-8D27-4DB7D6EC1423}" destId="{3D06560A-9B04-4A1C-818C-98C755F7BF43}" srcOrd="0" destOrd="0" presId="urn:microsoft.com/office/officeart/2009/layout/CirclePictureHierarchy"/>
    <dgm:cxn modelId="{39E21030-8649-4348-A34E-58C72FAF9320}" type="presParOf" srcId="{9CB2160D-A689-4433-8D27-4DB7D6EC1423}" destId="{1DBC6997-AD54-4D2C-A178-44EFA13F8BBC}" srcOrd="1" destOrd="0" presId="urn:microsoft.com/office/officeart/2009/layout/CirclePictureHierarchy"/>
    <dgm:cxn modelId="{03C9CFDA-3960-462A-8F4F-D78322C4199E}" type="presParOf" srcId="{879EC66E-197B-4772-8F21-B2ADBD2E7DF0}" destId="{34AF1C36-D657-464A-98B2-36AE1BEDF618}" srcOrd="1" destOrd="0" presId="urn:microsoft.com/office/officeart/2009/layout/CirclePictureHierarchy"/>
    <dgm:cxn modelId="{454F9881-1FDF-48D1-AB34-86C55717085A}" type="presParOf" srcId="{280AAD71-E011-4E5F-A0A2-FF4C65C71518}" destId="{3BC2D993-E88E-4832-B3B7-F5AE54336A3F}" srcOrd="2" destOrd="0" presId="urn:microsoft.com/office/officeart/2009/layout/CirclePictureHierarchy"/>
    <dgm:cxn modelId="{B6551463-B082-49F6-A262-085465B3B809}" type="presParOf" srcId="{280AAD71-E011-4E5F-A0A2-FF4C65C71518}" destId="{BD03D91B-31AA-42FE-8DD6-38BF2ADCD19D}" srcOrd="3" destOrd="0" presId="urn:microsoft.com/office/officeart/2009/layout/CirclePictureHierarchy"/>
    <dgm:cxn modelId="{0A79F0D5-E736-4059-9310-245DA2901D15}" type="presParOf" srcId="{BD03D91B-31AA-42FE-8DD6-38BF2ADCD19D}" destId="{71D599F0-3F8A-4449-956A-099184CF8A02}" srcOrd="0" destOrd="0" presId="urn:microsoft.com/office/officeart/2009/layout/CirclePictureHierarchy"/>
    <dgm:cxn modelId="{2A4D2ABE-386D-43D6-86C9-4D2056156C84}" type="presParOf" srcId="{71D599F0-3F8A-4449-956A-099184CF8A02}" destId="{1845A6DE-E716-46D6-91B6-73FCC794C037}" srcOrd="0" destOrd="0" presId="urn:microsoft.com/office/officeart/2009/layout/CirclePictureHierarchy"/>
    <dgm:cxn modelId="{96DE7A93-B9CC-4B07-84E6-008901E324BB}" type="presParOf" srcId="{71D599F0-3F8A-4449-956A-099184CF8A02}" destId="{C27E36A1-AFF7-40D4-8265-F2DC8F30399E}" srcOrd="1" destOrd="0" presId="urn:microsoft.com/office/officeart/2009/layout/CirclePictureHierarchy"/>
    <dgm:cxn modelId="{3A4EA274-6D49-44A7-ADF7-8F94FF2E42A6}" type="presParOf" srcId="{BD03D91B-31AA-42FE-8DD6-38BF2ADCD19D}" destId="{B9DEAD06-9AC4-4EEF-87F2-C9B9A712A65D}" srcOrd="1" destOrd="0" presId="urn:microsoft.com/office/officeart/2009/layout/CirclePictureHierarchy"/>
    <dgm:cxn modelId="{4715FD0C-6DB5-4D03-B67A-77AE6E516662}" type="presParOf" srcId="{280AAD71-E011-4E5F-A0A2-FF4C65C71518}" destId="{E168A460-3AA2-47C7-A2C9-17E868244D23}" srcOrd="4" destOrd="0" presId="urn:microsoft.com/office/officeart/2009/layout/CirclePictureHierarchy"/>
    <dgm:cxn modelId="{6EA889D8-D355-406B-A709-9497C3EDE5D2}" type="presParOf" srcId="{280AAD71-E011-4E5F-A0A2-FF4C65C71518}" destId="{9A65B5FA-3221-4F37-B58E-E50D7C14485C}" srcOrd="5" destOrd="0" presId="urn:microsoft.com/office/officeart/2009/layout/CirclePictureHierarchy"/>
    <dgm:cxn modelId="{D9425823-D3C6-48B2-BB92-E3B782001761}" type="presParOf" srcId="{9A65B5FA-3221-4F37-B58E-E50D7C14485C}" destId="{797CDD7B-F8D1-4A81-8105-D2C0B873D39D}" srcOrd="0" destOrd="0" presId="urn:microsoft.com/office/officeart/2009/layout/CirclePictureHierarchy"/>
    <dgm:cxn modelId="{40DA491D-2B73-4F84-BC37-EBC56F2B3201}" type="presParOf" srcId="{797CDD7B-F8D1-4A81-8105-D2C0B873D39D}" destId="{A27F48C7-C662-449D-B1B4-53FDD25B24BB}" srcOrd="0" destOrd="0" presId="urn:microsoft.com/office/officeart/2009/layout/CirclePictureHierarchy"/>
    <dgm:cxn modelId="{589382F0-059F-4EDC-AA43-AA766EDCEB9C}" type="presParOf" srcId="{797CDD7B-F8D1-4A81-8105-D2C0B873D39D}" destId="{7DD66D35-1362-42E0-81B4-35CAF89AB463}" srcOrd="1" destOrd="0" presId="urn:microsoft.com/office/officeart/2009/layout/CirclePictureHierarchy"/>
    <dgm:cxn modelId="{70F27E4D-B3FD-478D-9BC1-A1C028F57F57}" type="presParOf" srcId="{9A65B5FA-3221-4F37-B58E-E50D7C14485C}" destId="{4F018FD9-3B06-43F8-BD36-D7C019263B66}"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 modelId="{C0B7B65A-D94D-44CA-A16D-D9E63B134E0C}" type="presParOf" srcId="{C946DE74-943D-43B2-99FB-10705BB23C3B}" destId="{1E5E5AE3-534C-41B7-8AFE-93E361118CCA}" srcOrd="0" destOrd="0" presId="urn:microsoft.com/office/officeart/2009/layout/CirclePictureHierarchy"/>
    <dgm:cxn modelId="{05EE34D0-4BFA-4908-B256-8AB0CA355E12}" type="presParOf" srcId="{C946DE74-943D-43B2-99FB-10705BB23C3B}" destId="{539B54FE-7AB1-484D-B4FE-C58EB0D70FB8}" srcOrd="1" destOrd="0" presId="urn:microsoft.com/office/officeart/2009/layout/CirclePictureHierarchy"/>
    <dgm:cxn modelId="{BE509D41-3616-43A0-9719-3806B353053A}" type="presParOf" srcId="{539B54FE-7AB1-484D-B4FE-C58EB0D70FB8}" destId="{DB75D5EA-5FFE-4AB2-A2C4-36259BF5F328}" srcOrd="0" destOrd="0" presId="urn:microsoft.com/office/officeart/2009/layout/CirclePictureHierarchy"/>
    <dgm:cxn modelId="{7FD793BB-43B2-4F0B-98BE-130D97BC564B}" type="presParOf" srcId="{DB75D5EA-5FFE-4AB2-A2C4-36259BF5F328}" destId="{95A80B36-6491-49E5-BF2E-6E34E7EFAC8A}" srcOrd="0" destOrd="0" presId="urn:microsoft.com/office/officeart/2009/layout/CirclePictureHierarchy"/>
    <dgm:cxn modelId="{215DA370-D25D-4443-ABF9-A533E187EE32}" type="presParOf" srcId="{DB75D5EA-5FFE-4AB2-A2C4-36259BF5F328}" destId="{DB46BA44-0FDB-4A37-8F77-FCE0BEB3FED0}" srcOrd="1" destOrd="0" presId="urn:microsoft.com/office/officeart/2009/layout/CirclePictureHierarchy"/>
    <dgm:cxn modelId="{4C3CD488-0EC9-4FE6-8AD6-1819E0FD0790}" type="presParOf" srcId="{539B54FE-7AB1-484D-B4FE-C58EB0D70FB8}" destId="{888396AD-0236-41EF-8FA0-DD69CB0A07B5}" srcOrd="1" destOrd="0" presId="urn:microsoft.com/office/officeart/2009/layout/CirclePictureHierarchy"/>
    <dgm:cxn modelId="{94E2635B-7404-4736-9DA9-685FB6021C36}" type="presParOf" srcId="{C14F3220-0B5E-4D30-8DDB-A66236EC8A7D}" destId="{B105143A-1EE7-4151-BB5D-CFFBA81A2785}" srcOrd="4" destOrd="0" presId="urn:microsoft.com/office/officeart/2009/layout/CirclePictureHierarchy"/>
    <dgm:cxn modelId="{02962950-7F3A-4F89-8A0E-CC62E0EE2429}" type="presParOf" srcId="{C14F3220-0B5E-4D30-8DDB-A66236EC8A7D}" destId="{24CEDC76-638A-4BDF-B025-4C73311CE838}" srcOrd="5" destOrd="0" presId="urn:microsoft.com/office/officeart/2009/layout/CirclePictureHierarchy"/>
    <dgm:cxn modelId="{82C34913-B2C1-449F-A7A9-3481E5F8C69A}" type="presParOf" srcId="{24CEDC76-638A-4BDF-B025-4C73311CE838}" destId="{C34D7BB3-C9BD-4382-8507-1B1A1ACA63BD}" srcOrd="0" destOrd="0" presId="urn:microsoft.com/office/officeart/2009/layout/CirclePictureHierarchy"/>
    <dgm:cxn modelId="{4EEED3F9-89C6-41CD-9DB2-34A48FF71D21}" type="presParOf" srcId="{C34D7BB3-C9BD-4382-8507-1B1A1ACA63BD}" destId="{DB8820B7-AE53-47A5-BB7B-C77FD865E07D}" srcOrd="0" destOrd="0" presId="urn:microsoft.com/office/officeart/2009/layout/CirclePictureHierarchy"/>
    <dgm:cxn modelId="{B16E0E53-02A9-4A78-890A-10C703090273}" type="presParOf" srcId="{C34D7BB3-C9BD-4382-8507-1B1A1ACA63BD}" destId="{F079E7FE-DF40-4BB5-A9E1-77C320FB94FD}" srcOrd="1" destOrd="0" presId="urn:microsoft.com/office/officeart/2009/layout/CirclePictureHierarchy"/>
    <dgm:cxn modelId="{AA4FEB3E-5778-406F-BEB4-16F45F56A569}" type="presParOf" srcId="{24CEDC76-638A-4BDF-B025-4C73311CE838}" destId="{CFDB20A0-DC70-47FE-A30E-94413EA49CC1}"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a:t>Tokenization</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1">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7"/>
      <dgm:spPr/>
    </dgm:pt>
    <dgm:pt modelId="{029D06C0-57F7-4929-959B-DA913363FB55}" type="pres">
      <dgm:prSet presAssocID="{D0B833DB-E435-49D6-8C7A-1823BB1DDBB3}" presName="parallelogram2" presStyleLbl="alignNode1" presStyleIdx="1" presStyleCnt="7"/>
      <dgm:spPr/>
    </dgm:pt>
    <dgm:pt modelId="{E5E592C8-CCA1-412A-917E-116A0899796F}" type="pres">
      <dgm:prSet presAssocID="{D0B833DB-E435-49D6-8C7A-1823BB1DDBB3}" presName="parallelogram3" presStyleLbl="alignNode1" presStyleIdx="2" presStyleCnt="7"/>
      <dgm:spPr/>
    </dgm:pt>
    <dgm:pt modelId="{167F6DB6-EEC8-4951-A1F1-931A86E0247E}" type="pres">
      <dgm:prSet presAssocID="{D0B833DB-E435-49D6-8C7A-1823BB1DDBB3}" presName="parallelogram4" presStyleLbl="alignNode1" presStyleIdx="3" presStyleCnt="7"/>
      <dgm:spPr/>
    </dgm:pt>
    <dgm:pt modelId="{E892436F-D1AB-4A0C-A252-C5D2709BE111}" type="pres">
      <dgm:prSet presAssocID="{D0B833DB-E435-49D6-8C7A-1823BB1DDBB3}" presName="parallelogram5" presStyleLbl="alignNode1" presStyleIdx="4" presStyleCnt="7"/>
      <dgm:spPr/>
    </dgm:pt>
    <dgm:pt modelId="{DC4964FD-7840-4864-A384-59E8CCB5F9E2}" type="pres">
      <dgm:prSet presAssocID="{D0B833DB-E435-49D6-8C7A-1823BB1DDBB3}" presName="parallelogram6" presStyleLbl="alignNode1" presStyleIdx="5" presStyleCnt="7"/>
      <dgm:spPr/>
    </dgm:pt>
    <dgm:pt modelId="{BA3A01D7-8BB6-4182-8D65-D34B738A9CBF}" type="pres">
      <dgm:prSet presAssocID="{D0B833DB-E435-49D6-8C7A-1823BB1DDBB3}" presName="parallelogram7" presStyleLbl="alignNode1" presStyleIdx="6" presStyleCnt="7"/>
      <dgm:spPr/>
    </dgm:pt>
  </dgm:ptLst>
  <dgm:cxnLst>
    <dgm:cxn modelId="{B6E98402-3813-4F33-8D7A-79F280B31FFC}" type="presOf" srcId="{B8B676A9-0B48-46AE-B1B7-1858B6313D24}" destId="{1B6A9989-06E2-4AFF-870D-56E3436ED85C}" srcOrd="0" destOrd="0" presId="urn:microsoft.com/office/officeart/2008/layout/VerticalAccentList"/>
    <dgm:cxn modelId="{0ADC4E27-A242-403C-9595-BB0347C6F2A7}" srcId="{B8B676A9-0B48-46AE-B1B7-1858B6313D24}" destId="{D0B833DB-E435-49D6-8C7A-1823BB1DDBB3}" srcOrd="0" destOrd="0" parTransId="{35747078-FA02-4C97-B221-BCED7AED0F45}" sibTransId="{45E633AC-D7E6-49F1-B872-64A42DB0350E}"/>
    <dgm:cxn modelId="{183FAE9C-9000-4C6B-A469-93B6EA476CB6}" type="presOf" srcId="{D0B833DB-E435-49D6-8C7A-1823BB1DDBB3}" destId="{4F7A0229-5802-45DC-87B4-FF57D2316B5D}" srcOrd="0" destOrd="0" presId="urn:microsoft.com/office/officeart/2008/layout/VerticalAccentList"/>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8B676A9-0B48-46AE-B1B7-1858B6313D24}"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0B833DB-E435-49D6-8C7A-1823BB1DDBB3}">
      <dgm:prSet phldrT="[Text]" custT="1"/>
      <dgm:spPr/>
      <dgm:t>
        <a:bodyPr/>
        <a:lstStyle/>
        <a:p>
          <a:r>
            <a:rPr lang="en-US" sz="1200" dirty="0"/>
            <a:t>Word</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F993F10E-6496-47BA-9205-BBECE8D9D95B}">
      <dgm:prSet phldrT="[Text]" custT="1"/>
      <dgm:spPr/>
      <dgm:t>
        <a:bodyPr/>
        <a:lstStyle/>
        <a:p>
          <a:r>
            <a:rPr lang="en-US" sz="1200" dirty="0"/>
            <a:t>Sentence</a:t>
          </a:r>
        </a:p>
      </dgm:t>
    </dgm:pt>
    <dgm:pt modelId="{43003F56-AAAF-4BDA-9BEF-7AE12A987897}" type="parTrans" cxnId="{AB674CC5-B32E-4991-822D-5A88CDA95C6A}">
      <dgm:prSet/>
      <dgm:spPr/>
      <dgm:t>
        <a:bodyPr/>
        <a:lstStyle/>
        <a:p>
          <a:endParaRPr lang="en-US"/>
        </a:p>
      </dgm:t>
    </dgm:pt>
    <dgm:pt modelId="{834DB8BC-3B2D-4054-8446-9D1C3F4B73BC}" type="sibTrans" cxnId="{AB674CC5-B32E-4991-822D-5A88CDA95C6A}">
      <dgm:prSet/>
      <dgm:spPr/>
      <dgm:t>
        <a:bodyPr/>
        <a:lstStyle/>
        <a:p>
          <a:endParaRPr lang="en-US"/>
        </a:p>
      </dgm:t>
    </dgm:pt>
    <dgm:pt modelId="{2AE45370-9E92-4959-B3EE-AA0ABE236F2D}" type="pres">
      <dgm:prSet presAssocID="{B8B676A9-0B48-46AE-B1B7-1858B6313D24}" presName="vert0" presStyleCnt="0">
        <dgm:presLayoutVars>
          <dgm:dir/>
          <dgm:animOne val="branch"/>
          <dgm:animLvl val="lvl"/>
        </dgm:presLayoutVars>
      </dgm:prSet>
      <dgm:spPr/>
    </dgm:pt>
    <dgm:pt modelId="{1DA66D0E-1DD4-4132-A80F-E7AB32D95F90}" type="pres">
      <dgm:prSet presAssocID="{D0B833DB-E435-49D6-8C7A-1823BB1DDBB3}" presName="thickLine" presStyleLbl="alignNode1" presStyleIdx="0" presStyleCnt="2"/>
      <dgm:spPr/>
    </dgm:pt>
    <dgm:pt modelId="{898C08A0-09E0-4FEC-81E9-DD3B82F1705B}" type="pres">
      <dgm:prSet presAssocID="{D0B833DB-E435-49D6-8C7A-1823BB1DDBB3}" presName="horz1" presStyleCnt="0"/>
      <dgm:spPr/>
    </dgm:pt>
    <dgm:pt modelId="{7AAEBFE3-4A85-4493-B3FB-97BDA021C977}" type="pres">
      <dgm:prSet presAssocID="{D0B833DB-E435-49D6-8C7A-1823BB1DDBB3}" presName="tx1" presStyleLbl="revTx" presStyleIdx="0" presStyleCnt="2"/>
      <dgm:spPr/>
    </dgm:pt>
    <dgm:pt modelId="{07BB6B3D-74A3-47BD-862C-02DA2147C16B}" type="pres">
      <dgm:prSet presAssocID="{D0B833DB-E435-49D6-8C7A-1823BB1DDBB3}" presName="vert1" presStyleCnt="0"/>
      <dgm:spPr/>
    </dgm:pt>
    <dgm:pt modelId="{BE20C55F-CBBB-41BE-8617-3AF881B0ED62}" type="pres">
      <dgm:prSet presAssocID="{F993F10E-6496-47BA-9205-BBECE8D9D95B}" presName="thickLine" presStyleLbl="alignNode1" presStyleIdx="1" presStyleCnt="2"/>
      <dgm:spPr/>
    </dgm:pt>
    <dgm:pt modelId="{689A3C9F-3CCA-40CF-ACD5-9D5C29F5F180}" type="pres">
      <dgm:prSet presAssocID="{F993F10E-6496-47BA-9205-BBECE8D9D95B}" presName="horz1" presStyleCnt="0"/>
      <dgm:spPr/>
    </dgm:pt>
    <dgm:pt modelId="{8620A2AD-E646-4F4D-BC50-2D8441B90091}" type="pres">
      <dgm:prSet presAssocID="{F993F10E-6496-47BA-9205-BBECE8D9D95B}" presName="tx1" presStyleLbl="revTx" presStyleIdx="1" presStyleCnt="2"/>
      <dgm:spPr/>
    </dgm:pt>
    <dgm:pt modelId="{DCA35402-A96B-443F-9149-083D184A1719}" type="pres">
      <dgm:prSet presAssocID="{F993F10E-6496-47BA-9205-BBECE8D9D95B}" presName="vert1" presStyleCnt="0"/>
      <dgm:spPr/>
    </dgm:pt>
  </dgm:ptLst>
  <dgm:cxnLst>
    <dgm:cxn modelId="{0ADC4E27-A242-403C-9595-BB0347C6F2A7}" srcId="{B8B676A9-0B48-46AE-B1B7-1858B6313D24}" destId="{D0B833DB-E435-49D6-8C7A-1823BB1DDBB3}" srcOrd="0" destOrd="0" parTransId="{35747078-FA02-4C97-B221-BCED7AED0F45}" sibTransId="{45E633AC-D7E6-49F1-B872-64A42DB0350E}"/>
    <dgm:cxn modelId="{C44AA137-0FB2-4FB9-9CB8-57E8759823C7}" type="presOf" srcId="{D0B833DB-E435-49D6-8C7A-1823BB1DDBB3}" destId="{7AAEBFE3-4A85-4493-B3FB-97BDA021C977}" srcOrd="0" destOrd="0" presId="urn:microsoft.com/office/officeart/2008/layout/LinedList"/>
    <dgm:cxn modelId="{CAD5516D-D5FA-411F-9663-6581D28BC8A6}" type="presOf" srcId="{F993F10E-6496-47BA-9205-BBECE8D9D95B}" destId="{8620A2AD-E646-4F4D-BC50-2D8441B90091}" srcOrd="0" destOrd="0" presId="urn:microsoft.com/office/officeart/2008/layout/LinedList"/>
    <dgm:cxn modelId="{AB674CC5-B32E-4991-822D-5A88CDA95C6A}" srcId="{B8B676A9-0B48-46AE-B1B7-1858B6313D24}" destId="{F993F10E-6496-47BA-9205-BBECE8D9D95B}" srcOrd="1" destOrd="0" parTransId="{43003F56-AAAF-4BDA-9BEF-7AE12A987897}" sibTransId="{834DB8BC-3B2D-4054-8446-9D1C3F4B73BC}"/>
    <dgm:cxn modelId="{473BD1D5-A84D-432B-A46E-B40371CBD3C8}" type="presOf" srcId="{B8B676A9-0B48-46AE-B1B7-1858B6313D24}" destId="{2AE45370-9E92-4959-B3EE-AA0ABE236F2D}" srcOrd="0" destOrd="0" presId="urn:microsoft.com/office/officeart/2008/layout/LinedList"/>
    <dgm:cxn modelId="{DF8276F4-B449-4792-94C2-BEE9A70EE169}" type="presParOf" srcId="{2AE45370-9E92-4959-B3EE-AA0ABE236F2D}" destId="{1DA66D0E-1DD4-4132-A80F-E7AB32D95F90}" srcOrd="0" destOrd="0" presId="urn:microsoft.com/office/officeart/2008/layout/LinedList"/>
    <dgm:cxn modelId="{15EC8132-43FC-4035-8342-CAF51B54FB6E}" type="presParOf" srcId="{2AE45370-9E92-4959-B3EE-AA0ABE236F2D}" destId="{898C08A0-09E0-4FEC-81E9-DD3B82F1705B}" srcOrd="1" destOrd="0" presId="urn:microsoft.com/office/officeart/2008/layout/LinedList"/>
    <dgm:cxn modelId="{748AB400-B957-47C2-9EE1-38EF55F67306}" type="presParOf" srcId="{898C08A0-09E0-4FEC-81E9-DD3B82F1705B}" destId="{7AAEBFE3-4A85-4493-B3FB-97BDA021C977}" srcOrd="0" destOrd="0" presId="urn:microsoft.com/office/officeart/2008/layout/LinedList"/>
    <dgm:cxn modelId="{7C4816EA-0C61-4E0A-AB99-E829C1E349F3}" type="presParOf" srcId="{898C08A0-09E0-4FEC-81E9-DD3B82F1705B}" destId="{07BB6B3D-74A3-47BD-862C-02DA2147C16B}" srcOrd="1" destOrd="0" presId="urn:microsoft.com/office/officeart/2008/layout/LinedList"/>
    <dgm:cxn modelId="{F6BEDD50-C9E6-42E6-8C64-22EAF806D33E}" type="presParOf" srcId="{2AE45370-9E92-4959-B3EE-AA0ABE236F2D}" destId="{BE20C55F-CBBB-41BE-8617-3AF881B0ED62}" srcOrd="2" destOrd="0" presId="urn:microsoft.com/office/officeart/2008/layout/LinedList"/>
    <dgm:cxn modelId="{81EB8A07-A097-4C05-B434-92F4A8FFF67C}" type="presParOf" srcId="{2AE45370-9E92-4959-B3EE-AA0ABE236F2D}" destId="{689A3C9F-3CCA-40CF-ACD5-9D5C29F5F180}" srcOrd="3" destOrd="0" presId="urn:microsoft.com/office/officeart/2008/layout/LinedList"/>
    <dgm:cxn modelId="{11608F30-13F4-4534-BB86-D88D6F4A908B}" type="presParOf" srcId="{689A3C9F-3CCA-40CF-ACD5-9D5C29F5F180}" destId="{8620A2AD-E646-4F4D-BC50-2D8441B90091}" srcOrd="0" destOrd="0" presId="urn:microsoft.com/office/officeart/2008/layout/LinedList"/>
    <dgm:cxn modelId="{5DA8C8EF-A02C-44CD-9398-B83056223779}" type="presParOf" srcId="{689A3C9F-3CCA-40CF-ACD5-9D5C29F5F180}" destId="{DCA35402-A96B-443F-9149-083D184A1719}"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Text Preparation</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Cleansing</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0585F5F4-A658-44B5-9F5C-CC06DF8836D3}">
      <dgm:prSet phldrT="[Text]" custT="1"/>
      <dgm:spPr/>
      <dgm:t>
        <a:bodyPr/>
        <a:lstStyle/>
        <a:p>
          <a:r>
            <a:rPr lang="en-US" sz="1400" dirty="0"/>
            <a:t>HTML Tags Removal</a:t>
          </a:r>
        </a:p>
      </dgm:t>
    </dgm:pt>
    <dgm:pt modelId="{626FBC99-9B71-4F45-92C6-3256BCB4D999}" type="parTrans" cxnId="{DD3113D1-6221-44A5-8CD0-93A4EF311CD8}">
      <dgm:prSet/>
      <dgm:spPr/>
      <dgm:t>
        <a:bodyPr/>
        <a:lstStyle/>
        <a:p>
          <a:endParaRPr lang="en-US"/>
        </a:p>
      </dgm:t>
    </dgm:pt>
    <dgm:pt modelId="{2F35D6C4-DE28-4390-8362-C7EFCCE5E010}" type="sibTrans" cxnId="{DD3113D1-6221-44A5-8CD0-93A4EF311CD8}">
      <dgm:prSet/>
      <dgm:spPr/>
      <dgm:t>
        <a:bodyPr/>
        <a:lstStyle/>
        <a:p>
          <a:endParaRPr lang="en-US"/>
        </a:p>
      </dgm:t>
    </dgm:pt>
    <dgm:pt modelId="{2AFE3BEC-C1DA-4CFF-8208-95900DCDA020}">
      <dgm:prSet phldrT="[Text]" custT="1"/>
      <dgm:spPr/>
      <dgm:t>
        <a:bodyPr/>
        <a:lstStyle/>
        <a:p>
          <a:r>
            <a:rPr lang="en-US" sz="1400" dirty="0"/>
            <a:t>Emoji</a:t>
          </a:r>
        </a:p>
      </dgm:t>
    </dgm:pt>
    <dgm:pt modelId="{9A437090-CFF8-4A40-8EC2-E909A1C11847}" type="parTrans" cxnId="{F12180F6-44A1-46CC-A91F-313D35E272A9}">
      <dgm:prSet/>
      <dgm:spPr/>
      <dgm:t>
        <a:bodyPr/>
        <a:lstStyle/>
        <a:p>
          <a:endParaRPr lang="en-US"/>
        </a:p>
      </dgm:t>
    </dgm:pt>
    <dgm:pt modelId="{7222394E-8CF6-4F34-984C-2235EFCB5374}" type="sibTrans" cxnId="{F12180F6-44A1-46CC-A91F-313D35E272A9}">
      <dgm:prSet/>
      <dgm:spPr/>
      <dgm:t>
        <a:bodyPr/>
        <a:lstStyle/>
        <a:p>
          <a:endParaRPr lang="en-US"/>
        </a:p>
      </dgm:t>
    </dgm:pt>
    <dgm:pt modelId="{9087C35C-FEBB-4E7E-9272-6687ACC51E57}">
      <dgm:prSet phldrT="[Text]" custT="1"/>
      <dgm:spPr/>
      <dgm:t>
        <a:bodyPr/>
        <a:lstStyle/>
        <a:p>
          <a:r>
            <a:rPr lang="en-US" sz="1800" dirty="0"/>
            <a:t>Basic Preprocessing</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2AB119F1-4510-4416-AE4E-7C352948C5F5}">
      <dgm:prSet phldrT="[Text]" custT="1"/>
      <dgm:spPr/>
      <dgm:t>
        <a:bodyPr/>
        <a:lstStyle/>
        <a:p>
          <a:r>
            <a:rPr lang="en-US" sz="1800" dirty="0"/>
            <a:t>Advance Preprocessing</a:t>
          </a:r>
        </a:p>
      </dgm:t>
    </dgm:pt>
    <dgm:pt modelId="{9CC357B7-0F6F-4E2D-AAB1-84C7E023DACF}" type="parTrans" cxnId="{D466838A-424E-40F8-B760-0F13098B9B6A}">
      <dgm:prSet/>
      <dgm:spPr/>
      <dgm:t>
        <a:bodyPr/>
        <a:lstStyle/>
        <a:p>
          <a:endParaRPr lang="en-US"/>
        </a:p>
      </dgm:t>
    </dgm:pt>
    <dgm:pt modelId="{026465EA-4AFA-4125-84AA-F57653D180CC}" type="sibTrans" cxnId="{D466838A-424E-40F8-B760-0F13098B9B6A}">
      <dgm:prSet/>
      <dgm:spPr/>
      <dgm:t>
        <a:bodyPr/>
        <a:lstStyle/>
        <a:p>
          <a:endParaRPr lang="en-US"/>
        </a:p>
      </dgm:t>
    </dgm:pt>
    <dgm:pt modelId="{10EBFB00-6687-4C1F-A5F5-5BD06A995529}">
      <dgm:prSet phldrT="[Text]" custT="1"/>
      <dgm:spPr/>
      <dgm:t>
        <a:bodyPr/>
        <a:lstStyle/>
        <a:p>
          <a:r>
            <a:rPr lang="en-US" sz="1400" dirty="0"/>
            <a:t>Spelling Checker</a:t>
          </a:r>
        </a:p>
      </dgm:t>
    </dgm:pt>
    <dgm:pt modelId="{125DB9D4-300E-4C91-ABD2-1B3CFFAD7F8C}" type="parTrans" cxnId="{52752882-F50A-453A-828B-232393769F43}">
      <dgm:prSet/>
      <dgm:spPr/>
      <dgm:t>
        <a:bodyPr/>
        <a:lstStyle/>
        <a:p>
          <a:endParaRPr lang="en-US"/>
        </a:p>
      </dgm:t>
    </dgm:pt>
    <dgm:pt modelId="{923734D1-E486-4DB2-86EB-3079D1E31A06}" type="sibTrans" cxnId="{52752882-F50A-453A-828B-232393769F43}">
      <dgm:prSet/>
      <dgm:spPr/>
      <dgm:t>
        <a:bodyPr/>
        <a:lstStyle/>
        <a:p>
          <a:endParaRPr lang="en-US"/>
        </a:p>
      </dgm:t>
    </dgm:pt>
    <dgm:pt modelId="{4DF1C0F8-0C95-4BD9-B93F-A1113BED798A}">
      <dgm:prSet phldrT="[Text]" custT="1"/>
      <dgm:spPr/>
      <dgm:t>
        <a:bodyPr/>
        <a:lstStyle/>
        <a:p>
          <a:r>
            <a:rPr lang="en-US" sz="1400" dirty="0"/>
            <a:t>Basic</a:t>
          </a:r>
        </a:p>
      </dgm:t>
    </dgm:pt>
    <dgm:pt modelId="{18AA90AB-827F-490A-92FA-89E6BF6C2F10}" type="parTrans" cxnId="{1B028BDE-394D-476E-9E4C-9BC693EB618D}">
      <dgm:prSet/>
      <dgm:spPr/>
      <dgm:t>
        <a:bodyPr/>
        <a:lstStyle/>
        <a:p>
          <a:endParaRPr lang="en-US"/>
        </a:p>
      </dgm:t>
    </dgm:pt>
    <dgm:pt modelId="{22048979-0F97-4130-AF10-C614A48F6F3F}" type="sibTrans" cxnId="{1B028BDE-394D-476E-9E4C-9BC693EB618D}">
      <dgm:prSet/>
      <dgm:spPr/>
      <dgm:t>
        <a:bodyPr/>
        <a:lstStyle/>
        <a:p>
          <a:endParaRPr lang="en-US"/>
        </a:p>
      </dgm:t>
    </dgm:pt>
    <dgm:pt modelId="{5DD34DC0-D21C-4614-B64F-A84A8A37D847}">
      <dgm:prSet phldrT="[Text]" custT="1"/>
      <dgm:spPr/>
      <dgm:t>
        <a:bodyPr/>
        <a:lstStyle/>
        <a:p>
          <a:r>
            <a:rPr lang="en-US" sz="1400" dirty="0"/>
            <a:t>Optional</a:t>
          </a:r>
        </a:p>
      </dgm:t>
    </dgm:pt>
    <dgm:pt modelId="{E6483E44-49FA-4BDC-B7F7-578CC42F01DE}" type="parTrans" cxnId="{C3DD1F16-3842-4347-A943-10B59A06EF6A}">
      <dgm:prSet/>
      <dgm:spPr/>
      <dgm:t>
        <a:bodyPr/>
        <a:lstStyle/>
        <a:p>
          <a:endParaRPr lang="en-US"/>
        </a:p>
      </dgm:t>
    </dgm:pt>
    <dgm:pt modelId="{5324A858-F598-4B68-B530-7FD587EF042F}" type="sibTrans" cxnId="{C3DD1F16-3842-4347-A943-10B59A06EF6A}">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rgbClr val="92D050"/>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9" custScaleX="194834"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3"/>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3"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9"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AB425315-84D2-4D35-8800-26BE83101CA2}" type="pres">
      <dgm:prSet presAssocID="{626FBC99-9B71-4F45-92C6-3256BCB4D999}" presName="Name17" presStyleLbl="parChTrans1D3" presStyleIdx="0" presStyleCnt="5"/>
      <dgm:spPr/>
    </dgm:pt>
    <dgm:pt modelId="{879EC66E-197B-4772-8F21-B2ADBD2E7DF0}" type="pres">
      <dgm:prSet presAssocID="{0585F5F4-A658-44B5-9F5C-CC06DF8836D3}" presName="hierRoot3" presStyleCnt="0"/>
      <dgm:spPr/>
    </dgm:pt>
    <dgm:pt modelId="{9CB2160D-A689-4433-8D27-4DB7D6EC1423}" type="pres">
      <dgm:prSet presAssocID="{0585F5F4-A658-44B5-9F5C-CC06DF8836D3}" presName="composite3" presStyleCnt="0"/>
      <dgm:spPr/>
    </dgm:pt>
    <dgm:pt modelId="{3D06560A-9B04-4A1C-818C-98C755F7BF43}" type="pres">
      <dgm:prSet presAssocID="{0585F5F4-A658-44B5-9F5C-CC06DF8836D3}" presName="image3" presStyleLbl="node3" presStyleIdx="0" presStyleCnt="5" custScaleX="22929" custScaleY="22929"/>
      <dgm:spPr>
        <a:solidFill>
          <a:srgbClr val="00B050"/>
        </a:solidFill>
      </dgm:spPr>
    </dgm:pt>
    <dgm:pt modelId="{1DBC6997-AD54-4D2C-A178-44EFA13F8BBC}" type="pres">
      <dgm:prSet presAssocID="{0585F5F4-A658-44B5-9F5C-CC06DF8836D3}" presName="text3" presStyleLbl="revTx" presStyleIdx="2" presStyleCnt="9" custLinFactNeighborY="4680">
        <dgm:presLayoutVars>
          <dgm:chPref val="3"/>
        </dgm:presLayoutVars>
      </dgm:prSet>
      <dgm:spPr/>
    </dgm:pt>
    <dgm:pt modelId="{34AF1C36-D657-464A-98B2-36AE1BEDF618}" type="pres">
      <dgm:prSet presAssocID="{0585F5F4-A658-44B5-9F5C-CC06DF8836D3}" presName="hierChild4" presStyleCnt="0"/>
      <dgm:spPr/>
    </dgm:pt>
    <dgm:pt modelId="{3BC2D993-E88E-4832-B3B7-F5AE54336A3F}" type="pres">
      <dgm:prSet presAssocID="{9A437090-CFF8-4A40-8EC2-E909A1C11847}" presName="Name17" presStyleLbl="parChTrans1D3" presStyleIdx="1" presStyleCnt="5"/>
      <dgm:spPr/>
    </dgm:pt>
    <dgm:pt modelId="{BD03D91B-31AA-42FE-8DD6-38BF2ADCD19D}" type="pres">
      <dgm:prSet presAssocID="{2AFE3BEC-C1DA-4CFF-8208-95900DCDA020}" presName="hierRoot3" presStyleCnt="0"/>
      <dgm:spPr/>
    </dgm:pt>
    <dgm:pt modelId="{71D599F0-3F8A-4449-956A-099184CF8A02}" type="pres">
      <dgm:prSet presAssocID="{2AFE3BEC-C1DA-4CFF-8208-95900DCDA020}" presName="composite3" presStyleCnt="0"/>
      <dgm:spPr/>
    </dgm:pt>
    <dgm:pt modelId="{1845A6DE-E716-46D6-91B6-73FCC794C037}" type="pres">
      <dgm:prSet presAssocID="{2AFE3BEC-C1DA-4CFF-8208-95900DCDA020}" presName="image3" presStyleLbl="node3" presStyleIdx="1" presStyleCnt="5" custScaleX="22059" custScaleY="22059"/>
      <dgm:spPr>
        <a:solidFill>
          <a:srgbClr val="00B050"/>
        </a:solidFill>
      </dgm:spPr>
    </dgm:pt>
    <dgm:pt modelId="{C27E36A1-AFF7-40D4-8265-F2DC8F30399E}" type="pres">
      <dgm:prSet presAssocID="{2AFE3BEC-C1DA-4CFF-8208-95900DCDA020}" presName="text3" presStyleLbl="revTx" presStyleIdx="3" presStyleCnt="9">
        <dgm:presLayoutVars>
          <dgm:chPref val="3"/>
        </dgm:presLayoutVars>
      </dgm:prSet>
      <dgm:spPr/>
    </dgm:pt>
    <dgm:pt modelId="{B9DEAD06-9AC4-4EEF-87F2-C9B9A712A65D}" type="pres">
      <dgm:prSet presAssocID="{2AFE3BEC-C1DA-4CFF-8208-95900DCDA020}" presName="hierChild4" presStyleCnt="0"/>
      <dgm:spPr/>
    </dgm:pt>
    <dgm:pt modelId="{E168A460-3AA2-47C7-A2C9-17E868244D23}" type="pres">
      <dgm:prSet presAssocID="{125DB9D4-300E-4C91-ABD2-1B3CFFAD7F8C}" presName="Name17" presStyleLbl="parChTrans1D3" presStyleIdx="2" presStyleCnt="5"/>
      <dgm:spPr/>
    </dgm:pt>
    <dgm:pt modelId="{9A65B5FA-3221-4F37-B58E-E50D7C14485C}" type="pres">
      <dgm:prSet presAssocID="{10EBFB00-6687-4C1F-A5F5-5BD06A995529}" presName="hierRoot3" presStyleCnt="0"/>
      <dgm:spPr/>
    </dgm:pt>
    <dgm:pt modelId="{797CDD7B-F8D1-4A81-8105-D2C0B873D39D}" type="pres">
      <dgm:prSet presAssocID="{10EBFB00-6687-4C1F-A5F5-5BD06A995529}" presName="composite3" presStyleCnt="0"/>
      <dgm:spPr/>
    </dgm:pt>
    <dgm:pt modelId="{A27F48C7-C662-449D-B1B4-53FDD25B24BB}" type="pres">
      <dgm:prSet presAssocID="{10EBFB00-6687-4C1F-A5F5-5BD06A995529}" presName="image3" presStyleLbl="node3" presStyleIdx="2" presStyleCnt="5" custScaleX="22176" custScaleY="22176"/>
      <dgm:spPr>
        <a:solidFill>
          <a:srgbClr val="00B050"/>
        </a:solidFill>
      </dgm:spPr>
    </dgm:pt>
    <dgm:pt modelId="{7DD66D35-1362-42E0-81B4-35CAF89AB463}" type="pres">
      <dgm:prSet presAssocID="{10EBFB00-6687-4C1F-A5F5-5BD06A995529}" presName="text3" presStyleLbl="revTx" presStyleIdx="4" presStyleCnt="9">
        <dgm:presLayoutVars>
          <dgm:chPref val="3"/>
        </dgm:presLayoutVars>
      </dgm:prSet>
      <dgm:spPr/>
    </dgm:pt>
    <dgm:pt modelId="{4F018FD9-3B06-43F8-BD36-D7C019263B66}" type="pres">
      <dgm:prSet presAssocID="{10EBFB00-6687-4C1F-A5F5-5BD06A995529}" presName="hierChild4" presStyleCnt="0"/>
      <dgm:spPr/>
    </dgm:pt>
    <dgm:pt modelId="{5BAF9792-C3D4-4BEB-B56C-0E95885085C6}" type="pres">
      <dgm:prSet presAssocID="{79C3A05E-EE73-4BFE-BECB-3B56E9231F6B}" presName="Name10" presStyleLbl="parChTrans1D2" presStyleIdx="1" presStyleCnt="3"/>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3" custScaleX="46063" custScaleY="46063"/>
      <dgm:spPr>
        <a:solidFill>
          <a:schemeClr val="bg2">
            <a:lumMod val="50000"/>
          </a:schemeClr>
        </a:solidFill>
      </dgm:spPr>
    </dgm:pt>
    <dgm:pt modelId="{027B410D-399D-435F-8D7A-AC74802F08D3}" type="pres">
      <dgm:prSet presAssocID="{9087C35C-FEBB-4E7E-9272-6687ACC51E57}" presName="text2" presStyleLbl="revTx" presStyleIdx="5" presStyleCnt="9"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 modelId="{1E5E5AE3-534C-41B7-8AFE-93E361118CCA}" type="pres">
      <dgm:prSet presAssocID="{18AA90AB-827F-490A-92FA-89E6BF6C2F10}" presName="Name17" presStyleLbl="parChTrans1D3" presStyleIdx="3" presStyleCnt="5"/>
      <dgm:spPr/>
    </dgm:pt>
    <dgm:pt modelId="{539B54FE-7AB1-484D-B4FE-C58EB0D70FB8}" type="pres">
      <dgm:prSet presAssocID="{4DF1C0F8-0C95-4BD9-B93F-A1113BED798A}" presName="hierRoot3" presStyleCnt="0"/>
      <dgm:spPr/>
    </dgm:pt>
    <dgm:pt modelId="{DB75D5EA-5FFE-4AB2-A2C4-36259BF5F328}" type="pres">
      <dgm:prSet presAssocID="{4DF1C0F8-0C95-4BD9-B93F-A1113BED798A}" presName="composite3" presStyleCnt="0"/>
      <dgm:spPr/>
    </dgm:pt>
    <dgm:pt modelId="{95A80B36-6491-49E5-BF2E-6E34E7EFAC8A}" type="pres">
      <dgm:prSet presAssocID="{4DF1C0F8-0C95-4BD9-B93F-A1113BED798A}" presName="image3" presStyleLbl="node3" presStyleIdx="3" presStyleCnt="5" custScaleX="22186" custScaleY="22186" custLinFactNeighborY="777"/>
      <dgm:spPr>
        <a:solidFill>
          <a:srgbClr val="00B050"/>
        </a:solidFill>
      </dgm:spPr>
    </dgm:pt>
    <dgm:pt modelId="{DB46BA44-0FDB-4A37-8F77-FCE0BEB3FED0}" type="pres">
      <dgm:prSet presAssocID="{4DF1C0F8-0C95-4BD9-B93F-A1113BED798A}" presName="text3" presStyleLbl="revTx" presStyleIdx="6" presStyleCnt="9">
        <dgm:presLayoutVars>
          <dgm:chPref val="3"/>
        </dgm:presLayoutVars>
      </dgm:prSet>
      <dgm:spPr/>
    </dgm:pt>
    <dgm:pt modelId="{888396AD-0236-41EF-8FA0-DD69CB0A07B5}" type="pres">
      <dgm:prSet presAssocID="{4DF1C0F8-0C95-4BD9-B93F-A1113BED798A}" presName="hierChild4" presStyleCnt="0"/>
      <dgm:spPr/>
    </dgm:pt>
    <dgm:pt modelId="{C8827259-BBB0-48CB-AF95-FA5A50C3ABBF}" type="pres">
      <dgm:prSet presAssocID="{E6483E44-49FA-4BDC-B7F7-578CC42F01DE}" presName="Name17" presStyleLbl="parChTrans1D3" presStyleIdx="4" presStyleCnt="5"/>
      <dgm:spPr/>
    </dgm:pt>
    <dgm:pt modelId="{A6DD377B-B722-445F-A6D5-5912508CA59E}" type="pres">
      <dgm:prSet presAssocID="{5DD34DC0-D21C-4614-B64F-A84A8A37D847}" presName="hierRoot3" presStyleCnt="0"/>
      <dgm:spPr/>
    </dgm:pt>
    <dgm:pt modelId="{8F92C736-D271-48E2-8F90-850B90F1C42C}" type="pres">
      <dgm:prSet presAssocID="{5DD34DC0-D21C-4614-B64F-A84A8A37D847}" presName="composite3" presStyleCnt="0"/>
      <dgm:spPr/>
    </dgm:pt>
    <dgm:pt modelId="{9FCC0008-229A-4EAC-BA09-818F3D0CAE9C}" type="pres">
      <dgm:prSet presAssocID="{5DD34DC0-D21C-4614-B64F-A84A8A37D847}" presName="image3" presStyleLbl="node3" presStyleIdx="4" presStyleCnt="5" custScaleX="22853" custScaleY="22853"/>
      <dgm:spPr>
        <a:solidFill>
          <a:srgbClr val="00B050"/>
        </a:solidFill>
      </dgm:spPr>
    </dgm:pt>
    <dgm:pt modelId="{E299F7AB-6300-44BB-A07D-8E7D67E82EA7}" type="pres">
      <dgm:prSet presAssocID="{5DD34DC0-D21C-4614-B64F-A84A8A37D847}" presName="text3" presStyleLbl="revTx" presStyleIdx="7" presStyleCnt="9">
        <dgm:presLayoutVars>
          <dgm:chPref val="3"/>
        </dgm:presLayoutVars>
      </dgm:prSet>
      <dgm:spPr/>
    </dgm:pt>
    <dgm:pt modelId="{973C5DE4-E17D-467F-8552-B3DCCDDF31DD}" type="pres">
      <dgm:prSet presAssocID="{5DD34DC0-D21C-4614-B64F-A84A8A37D847}" presName="hierChild4" presStyleCnt="0"/>
      <dgm:spPr/>
    </dgm:pt>
    <dgm:pt modelId="{B105143A-1EE7-4151-BB5D-CFFBA81A2785}" type="pres">
      <dgm:prSet presAssocID="{9CC357B7-0F6F-4E2D-AAB1-84C7E023DACF}" presName="Name10" presStyleLbl="parChTrans1D2" presStyleIdx="2" presStyleCnt="3"/>
      <dgm:spPr/>
    </dgm:pt>
    <dgm:pt modelId="{24CEDC76-638A-4BDF-B025-4C73311CE838}" type="pres">
      <dgm:prSet presAssocID="{2AB119F1-4510-4416-AE4E-7C352948C5F5}" presName="hierRoot2" presStyleCnt="0"/>
      <dgm:spPr/>
    </dgm:pt>
    <dgm:pt modelId="{C34D7BB3-C9BD-4382-8507-1B1A1ACA63BD}" type="pres">
      <dgm:prSet presAssocID="{2AB119F1-4510-4416-AE4E-7C352948C5F5}" presName="composite2" presStyleCnt="0"/>
      <dgm:spPr/>
    </dgm:pt>
    <dgm:pt modelId="{DB8820B7-AE53-47A5-BB7B-C77FD865E07D}" type="pres">
      <dgm:prSet presAssocID="{2AB119F1-4510-4416-AE4E-7C352948C5F5}" presName="image2" presStyleLbl="node2" presStyleIdx="2" presStyleCnt="3" custScaleX="46139" custScaleY="46139"/>
      <dgm:spPr>
        <a:solidFill>
          <a:schemeClr val="bg2">
            <a:lumMod val="50000"/>
          </a:schemeClr>
        </a:solidFill>
      </dgm:spPr>
    </dgm:pt>
    <dgm:pt modelId="{F079E7FE-DF40-4BB5-A9E1-77C320FB94FD}" type="pres">
      <dgm:prSet presAssocID="{2AB119F1-4510-4416-AE4E-7C352948C5F5}" presName="text2" presStyleLbl="revTx" presStyleIdx="8" presStyleCnt="9" custScaleX="136559" custLinFactNeighborX="23058" custLinFactNeighborY="4791">
        <dgm:presLayoutVars>
          <dgm:chPref val="3"/>
        </dgm:presLayoutVars>
      </dgm:prSet>
      <dgm:spPr/>
    </dgm:pt>
    <dgm:pt modelId="{CFDB20A0-DC70-47FE-A30E-94413EA49CC1}" type="pres">
      <dgm:prSet presAssocID="{2AB119F1-4510-4416-AE4E-7C352948C5F5}" presName="hierChild3" presStyleCnt="0"/>
      <dgm:spPr/>
    </dgm:pt>
  </dgm:ptLst>
  <dgm:cxnLst>
    <dgm:cxn modelId="{40B02C0C-887E-402A-9A5F-A5BB420A05D1}" type="presOf" srcId="{2AFE3BEC-C1DA-4CFF-8208-95900DCDA020}" destId="{C27E36A1-AFF7-40D4-8265-F2DC8F30399E}" srcOrd="0" destOrd="0" presId="urn:microsoft.com/office/officeart/2009/layout/CirclePictureHierarchy"/>
    <dgm:cxn modelId="{99116D10-F22F-48FB-8C3C-00425CF66CDB}" type="presOf" srcId="{4DF1C0F8-0C95-4BD9-B93F-A1113BED798A}" destId="{DB46BA44-0FDB-4A37-8F77-FCE0BEB3FED0}" srcOrd="0" destOrd="0" presId="urn:microsoft.com/office/officeart/2009/layout/CirclePictureHierarchy"/>
    <dgm:cxn modelId="{C3DD1F16-3842-4347-A943-10B59A06EF6A}" srcId="{9087C35C-FEBB-4E7E-9272-6687ACC51E57}" destId="{5DD34DC0-D21C-4614-B64F-A84A8A37D847}" srcOrd="1" destOrd="0" parTransId="{E6483E44-49FA-4BDC-B7F7-578CC42F01DE}" sibTransId="{5324A858-F598-4B68-B530-7FD587EF042F}"/>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9F8F7C44-6C6A-4F2F-BE7E-1CDA0E3DF83C}" type="presOf" srcId="{5DD34DC0-D21C-4614-B64F-A84A8A37D847}" destId="{E299F7AB-6300-44BB-A07D-8E7D67E82EA7}"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C8723369-69D8-4960-915C-7124C4522D79}" type="presOf" srcId="{0585F5F4-A658-44B5-9F5C-CC06DF8836D3}" destId="{1DBC6997-AD54-4D2C-A178-44EFA13F8BBC}" srcOrd="0" destOrd="0" presId="urn:microsoft.com/office/officeart/2009/layout/CirclePictureHierarchy"/>
    <dgm:cxn modelId="{820D5F6A-A6E5-40F8-8624-A42CC4594173}" type="presOf" srcId="{2AB119F1-4510-4416-AE4E-7C352948C5F5}" destId="{F079E7FE-DF40-4BB5-A9E1-77C320FB94FD}"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1DB3C575-F03E-4176-80CB-82308D1E7E3C}" type="presOf" srcId="{626FBC99-9B71-4F45-92C6-3256BCB4D999}" destId="{AB425315-84D2-4D35-8800-26BE83101CA2}" srcOrd="0" destOrd="0" presId="urn:microsoft.com/office/officeart/2009/layout/CirclePictureHierarchy"/>
    <dgm:cxn modelId="{52752882-F50A-453A-828B-232393769F43}" srcId="{6C4D0566-DBC9-4D0C-BEAF-9AAA2086345C}" destId="{10EBFB00-6687-4C1F-A5F5-5BD06A995529}" srcOrd="2" destOrd="0" parTransId="{125DB9D4-300E-4C91-ABD2-1B3CFFAD7F8C}" sibTransId="{923734D1-E486-4DB2-86EB-3079D1E31A06}"/>
    <dgm:cxn modelId="{2DC85184-92FD-46E5-B717-4541F77BC2DF}" type="presOf" srcId="{E6483E44-49FA-4BDC-B7F7-578CC42F01DE}" destId="{C8827259-BBB0-48CB-AF95-FA5A50C3ABBF}" srcOrd="0" destOrd="0" presId="urn:microsoft.com/office/officeart/2009/layout/CirclePictureHierarchy"/>
    <dgm:cxn modelId="{D466838A-424E-40F8-B760-0F13098B9B6A}" srcId="{AC4BAB11-79F2-4FE9-841C-D9B065C1540E}" destId="{2AB119F1-4510-4416-AE4E-7C352948C5F5}" srcOrd="2" destOrd="0" parTransId="{9CC357B7-0F6F-4E2D-AAB1-84C7E023DACF}" sibTransId="{026465EA-4AFA-4125-84AA-F57653D180CC}"/>
    <dgm:cxn modelId="{C8C3F29B-AAC5-41A0-966B-F2D66F74CA17}" type="presOf" srcId="{18AA90AB-827F-490A-92FA-89E6BF6C2F10}" destId="{1E5E5AE3-534C-41B7-8AFE-93E361118CCA}" srcOrd="0" destOrd="0" presId="urn:microsoft.com/office/officeart/2009/layout/CirclePictureHierarchy"/>
    <dgm:cxn modelId="{703EB2A0-8157-4AAC-850C-F13AF7D052E1}" srcId="{AC4BAB11-79F2-4FE9-841C-D9B065C1540E}" destId="{6C4D0566-DBC9-4D0C-BEAF-9AAA2086345C}" srcOrd="0" destOrd="0" parTransId="{027E58BB-EFA6-44F9-A781-FE189847F1D4}" sibTransId="{CB144888-C93C-468A-9CD8-D9CF1DA1C9EA}"/>
    <dgm:cxn modelId="{515F31B6-066C-489C-B435-2BC178EF4035}" type="presOf" srcId="{1B1756EB-EBB0-4798-835A-4B1CB5E81725}" destId="{EC8DBF5B-7B13-458F-BF8D-7A3D3E338FFB}" srcOrd="0" destOrd="0" presId="urn:microsoft.com/office/officeart/2009/layout/CirclePictureHierarchy"/>
    <dgm:cxn modelId="{DD3113D1-6221-44A5-8CD0-93A4EF311CD8}" srcId="{6C4D0566-DBC9-4D0C-BEAF-9AAA2086345C}" destId="{0585F5F4-A658-44B5-9F5C-CC06DF8836D3}" srcOrd="0" destOrd="0" parTransId="{626FBC99-9B71-4F45-92C6-3256BCB4D999}" sibTransId="{2F35D6C4-DE28-4390-8362-C7EFCCE5E010}"/>
    <dgm:cxn modelId="{EAC87DD7-A7AA-444A-BF33-F8C6B2AA26AD}" type="presOf" srcId="{10EBFB00-6687-4C1F-A5F5-5BD06A995529}" destId="{7DD66D35-1362-42E0-81B4-35CAF89AB463}" srcOrd="0" destOrd="0" presId="urn:microsoft.com/office/officeart/2009/layout/CirclePictureHierarchy"/>
    <dgm:cxn modelId="{0DFAD0DA-0590-4361-9574-FB559231E095}" srcId="{AC4BAB11-79F2-4FE9-841C-D9B065C1540E}" destId="{9087C35C-FEBB-4E7E-9272-6687ACC51E57}" srcOrd="1" destOrd="0" parTransId="{79C3A05E-EE73-4BFE-BECB-3B56E9231F6B}" sibTransId="{6ACD446F-8214-4874-B6BF-22725CA2D68C}"/>
    <dgm:cxn modelId="{1B028BDE-394D-476E-9E4C-9BC693EB618D}" srcId="{9087C35C-FEBB-4E7E-9272-6687ACC51E57}" destId="{4DF1C0F8-0C95-4BD9-B93F-A1113BED798A}" srcOrd="0" destOrd="0" parTransId="{18AA90AB-827F-490A-92FA-89E6BF6C2F10}" sibTransId="{22048979-0F97-4130-AF10-C614A48F6F3F}"/>
    <dgm:cxn modelId="{37E259E7-FCF2-4891-BF9D-5A81342E871E}" type="presOf" srcId="{9CC357B7-0F6F-4E2D-AAB1-84C7E023DACF}" destId="{B105143A-1EE7-4151-BB5D-CFFBA81A2785}" srcOrd="0" destOrd="0" presId="urn:microsoft.com/office/officeart/2009/layout/CirclePictureHierarchy"/>
    <dgm:cxn modelId="{55039EE8-BEE9-4952-B2A9-C6BB1A09E1CD}" type="presOf" srcId="{AC4BAB11-79F2-4FE9-841C-D9B065C1540E}" destId="{430597DA-CD21-4CF7-8E4F-7165FB4940A7}" srcOrd="0" destOrd="0" presId="urn:microsoft.com/office/officeart/2009/layout/CirclePictureHierarchy"/>
    <dgm:cxn modelId="{887A35F2-DC0A-4ED0-8048-DA6D4E5B576C}" type="presOf" srcId="{9A437090-CFF8-4A40-8EC2-E909A1C11847}" destId="{3BC2D993-E88E-4832-B3B7-F5AE54336A3F}" srcOrd="0" destOrd="0" presId="urn:microsoft.com/office/officeart/2009/layout/CirclePictureHierarchy"/>
    <dgm:cxn modelId="{F12180F6-44A1-46CC-A91F-313D35E272A9}" srcId="{6C4D0566-DBC9-4D0C-BEAF-9AAA2086345C}" destId="{2AFE3BEC-C1DA-4CFF-8208-95900DCDA020}" srcOrd="1" destOrd="0" parTransId="{9A437090-CFF8-4A40-8EC2-E909A1C11847}" sibTransId="{7222394E-8CF6-4F34-984C-2235EFCB5374}"/>
    <dgm:cxn modelId="{D81938FD-E4BA-4EE8-B429-CFCDBFFBEBE2}" type="presOf" srcId="{125DB9D4-300E-4C91-ABD2-1B3CFFAD7F8C}" destId="{E168A460-3AA2-47C7-A2C9-17E868244D23}"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384D5647-BF20-44E9-8E43-23143C1E1768}" type="presParOf" srcId="{280AAD71-E011-4E5F-A0A2-FF4C65C71518}" destId="{AB425315-84D2-4D35-8800-26BE83101CA2}" srcOrd="0" destOrd="0" presId="urn:microsoft.com/office/officeart/2009/layout/CirclePictureHierarchy"/>
    <dgm:cxn modelId="{25C1C28F-9023-4BDE-A8BD-411440F58D62}" type="presParOf" srcId="{280AAD71-E011-4E5F-A0A2-FF4C65C71518}" destId="{879EC66E-197B-4772-8F21-B2ADBD2E7DF0}" srcOrd="1" destOrd="0" presId="urn:microsoft.com/office/officeart/2009/layout/CirclePictureHierarchy"/>
    <dgm:cxn modelId="{24DE48CB-6C50-4860-B92C-E72072F7B875}" type="presParOf" srcId="{879EC66E-197B-4772-8F21-B2ADBD2E7DF0}" destId="{9CB2160D-A689-4433-8D27-4DB7D6EC1423}" srcOrd="0" destOrd="0" presId="urn:microsoft.com/office/officeart/2009/layout/CirclePictureHierarchy"/>
    <dgm:cxn modelId="{229B4F02-B482-4250-B2FC-91F444A30E1C}" type="presParOf" srcId="{9CB2160D-A689-4433-8D27-4DB7D6EC1423}" destId="{3D06560A-9B04-4A1C-818C-98C755F7BF43}" srcOrd="0" destOrd="0" presId="urn:microsoft.com/office/officeart/2009/layout/CirclePictureHierarchy"/>
    <dgm:cxn modelId="{39E21030-8649-4348-A34E-58C72FAF9320}" type="presParOf" srcId="{9CB2160D-A689-4433-8D27-4DB7D6EC1423}" destId="{1DBC6997-AD54-4D2C-A178-44EFA13F8BBC}" srcOrd="1" destOrd="0" presId="urn:microsoft.com/office/officeart/2009/layout/CirclePictureHierarchy"/>
    <dgm:cxn modelId="{03C9CFDA-3960-462A-8F4F-D78322C4199E}" type="presParOf" srcId="{879EC66E-197B-4772-8F21-B2ADBD2E7DF0}" destId="{34AF1C36-D657-464A-98B2-36AE1BEDF618}" srcOrd="1" destOrd="0" presId="urn:microsoft.com/office/officeart/2009/layout/CirclePictureHierarchy"/>
    <dgm:cxn modelId="{454F9881-1FDF-48D1-AB34-86C55717085A}" type="presParOf" srcId="{280AAD71-E011-4E5F-A0A2-FF4C65C71518}" destId="{3BC2D993-E88E-4832-B3B7-F5AE54336A3F}" srcOrd="2" destOrd="0" presId="urn:microsoft.com/office/officeart/2009/layout/CirclePictureHierarchy"/>
    <dgm:cxn modelId="{B6551463-B082-49F6-A262-085465B3B809}" type="presParOf" srcId="{280AAD71-E011-4E5F-A0A2-FF4C65C71518}" destId="{BD03D91B-31AA-42FE-8DD6-38BF2ADCD19D}" srcOrd="3" destOrd="0" presId="urn:microsoft.com/office/officeart/2009/layout/CirclePictureHierarchy"/>
    <dgm:cxn modelId="{0A79F0D5-E736-4059-9310-245DA2901D15}" type="presParOf" srcId="{BD03D91B-31AA-42FE-8DD6-38BF2ADCD19D}" destId="{71D599F0-3F8A-4449-956A-099184CF8A02}" srcOrd="0" destOrd="0" presId="urn:microsoft.com/office/officeart/2009/layout/CirclePictureHierarchy"/>
    <dgm:cxn modelId="{2A4D2ABE-386D-43D6-86C9-4D2056156C84}" type="presParOf" srcId="{71D599F0-3F8A-4449-956A-099184CF8A02}" destId="{1845A6DE-E716-46D6-91B6-73FCC794C037}" srcOrd="0" destOrd="0" presId="urn:microsoft.com/office/officeart/2009/layout/CirclePictureHierarchy"/>
    <dgm:cxn modelId="{96DE7A93-B9CC-4B07-84E6-008901E324BB}" type="presParOf" srcId="{71D599F0-3F8A-4449-956A-099184CF8A02}" destId="{C27E36A1-AFF7-40D4-8265-F2DC8F30399E}" srcOrd="1" destOrd="0" presId="urn:microsoft.com/office/officeart/2009/layout/CirclePictureHierarchy"/>
    <dgm:cxn modelId="{3A4EA274-6D49-44A7-ADF7-8F94FF2E42A6}" type="presParOf" srcId="{BD03D91B-31AA-42FE-8DD6-38BF2ADCD19D}" destId="{B9DEAD06-9AC4-4EEF-87F2-C9B9A712A65D}" srcOrd="1" destOrd="0" presId="urn:microsoft.com/office/officeart/2009/layout/CirclePictureHierarchy"/>
    <dgm:cxn modelId="{4715FD0C-6DB5-4D03-B67A-77AE6E516662}" type="presParOf" srcId="{280AAD71-E011-4E5F-A0A2-FF4C65C71518}" destId="{E168A460-3AA2-47C7-A2C9-17E868244D23}" srcOrd="4" destOrd="0" presId="urn:microsoft.com/office/officeart/2009/layout/CirclePictureHierarchy"/>
    <dgm:cxn modelId="{6EA889D8-D355-406B-A709-9497C3EDE5D2}" type="presParOf" srcId="{280AAD71-E011-4E5F-A0A2-FF4C65C71518}" destId="{9A65B5FA-3221-4F37-B58E-E50D7C14485C}" srcOrd="5" destOrd="0" presId="urn:microsoft.com/office/officeart/2009/layout/CirclePictureHierarchy"/>
    <dgm:cxn modelId="{D9425823-D3C6-48B2-BB92-E3B782001761}" type="presParOf" srcId="{9A65B5FA-3221-4F37-B58E-E50D7C14485C}" destId="{797CDD7B-F8D1-4A81-8105-D2C0B873D39D}" srcOrd="0" destOrd="0" presId="urn:microsoft.com/office/officeart/2009/layout/CirclePictureHierarchy"/>
    <dgm:cxn modelId="{40DA491D-2B73-4F84-BC37-EBC56F2B3201}" type="presParOf" srcId="{797CDD7B-F8D1-4A81-8105-D2C0B873D39D}" destId="{A27F48C7-C662-449D-B1B4-53FDD25B24BB}" srcOrd="0" destOrd="0" presId="urn:microsoft.com/office/officeart/2009/layout/CirclePictureHierarchy"/>
    <dgm:cxn modelId="{589382F0-059F-4EDC-AA43-AA766EDCEB9C}" type="presParOf" srcId="{797CDD7B-F8D1-4A81-8105-D2C0B873D39D}" destId="{7DD66D35-1362-42E0-81B4-35CAF89AB463}" srcOrd="1" destOrd="0" presId="urn:microsoft.com/office/officeart/2009/layout/CirclePictureHierarchy"/>
    <dgm:cxn modelId="{70F27E4D-B3FD-478D-9BC1-A1C028F57F57}" type="presParOf" srcId="{9A65B5FA-3221-4F37-B58E-E50D7C14485C}" destId="{4F018FD9-3B06-43F8-BD36-D7C019263B66}"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 modelId="{C0B7B65A-D94D-44CA-A16D-D9E63B134E0C}" type="presParOf" srcId="{C946DE74-943D-43B2-99FB-10705BB23C3B}" destId="{1E5E5AE3-534C-41B7-8AFE-93E361118CCA}" srcOrd="0" destOrd="0" presId="urn:microsoft.com/office/officeart/2009/layout/CirclePictureHierarchy"/>
    <dgm:cxn modelId="{05EE34D0-4BFA-4908-B256-8AB0CA355E12}" type="presParOf" srcId="{C946DE74-943D-43B2-99FB-10705BB23C3B}" destId="{539B54FE-7AB1-484D-B4FE-C58EB0D70FB8}" srcOrd="1" destOrd="0" presId="urn:microsoft.com/office/officeart/2009/layout/CirclePictureHierarchy"/>
    <dgm:cxn modelId="{BE509D41-3616-43A0-9719-3806B353053A}" type="presParOf" srcId="{539B54FE-7AB1-484D-B4FE-C58EB0D70FB8}" destId="{DB75D5EA-5FFE-4AB2-A2C4-36259BF5F328}" srcOrd="0" destOrd="0" presId="urn:microsoft.com/office/officeart/2009/layout/CirclePictureHierarchy"/>
    <dgm:cxn modelId="{7FD793BB-43B2-4F0B-98BE-130D97BC564B}" type="presParOf" srcId="{DB75D5EA-5FFE-4AB2-A2C4-36259BF5F328}" destId="{95A80B36-6491-49E5-BF2E-6E34E7EFAC8A}" srcOrd="0" destOrd="0" presId="urn:microsoft.com/office/officeart/2009/layout/CirclePictureHierarchy"/>
    <dgm:cxn modelId="{215DA370-D25D-4443-ABF9-A533E187EE32}" type="presParOf" srcId="{DB75D5EA-5FFE-4AB2-A2C4-36259BF5F328}" destId="{DB46BA44-0FDB-4A37-8F77-FCE0BEB3FED0}" srcOrd="1" destOrd="0" presId="urn:microsoft.com/office/officeart/2009/layout/CirclePictureHierarchy"/>
    <dgm:cxn modelId="{4C3CD488-0EC9-4FE6-8AD6-1819E0FD0790}" type="presParOf" srcId="{539B54FE-7AB1-484D-B4FE-C58EB0D70FB8}" destId="{888396AD-0236-41EF-8FA0-DD69CB0A07B5}" srcOrd="1" destOrd="0" presId="urn:microsoft.com/office/officeart/2009/layout/CirclePictureHierarchy"/>
    <dgm:cxn modelId="{E124BF7C-DD8D-406C-B424-0CA7B78F22A7}" type="presParOf" srcId="{C946DE74-943D-43B2-99FB-10705BB23C3B}" destId="{C8827259-BBB0-48CB-AF95-FA5A50C3ABBF}" srcOrd="2" destOrd="0" presId="urn:microsoft.com/office/officeart/2009/layout/CirclePictureHierarchy"/>
    <dgm:cxn modelId="{3EB913E5-B764-42DD-B82A-FB9A30B44C8A}" type="presParOf" srcId="{C946DE74-943D-43B2-99FB-10705BB23C3B}" destId="{A6DD377B-B722-445F-A6D5-5912508CA59E}" srcOrd="3" destOrd="0" presId="urn:microsoft.com/office/officeart/2009/layout/CirclePictureHierarchy"/>
    <dgm:cxn modelId="{F8946543-DB87-4F4C-B74E-4C9F480D0453}" type="presParOf" srcId="{A6DD377B-B722-445F-A6D5-5912508CA59E}" destId="{8F92C736-D271-48E2-8F90-850B90F1C42C}" srcOrd="0" destOrd="0" presId="urn:microsoft.com/office/officeart/2009/layout/CirclePictureHierarchy"/>
    <dgm:cxn modelId="{07C77AF4-F2B3-4304-A124-665B13024C84}" type="presParOf" srcId="{8F92C736-D271-48E2-8F90-850B90F1C42C}" destId="{9FCC0008-229A-4EAC-BA09-818F3D0CAE9C}" srcOrd="0" destOrd="0" presId="urn:microsoft.com/office/officeart/2009/layout/CirclePictureHierarchy"/>
    <dgm:cxn modelId="{9FEDB43B-6224-41B6-B6AD-7CA5F734F393}" type="presParOf" srcId="{8F92C736-D271-48E2-8F90-850B90F1C42C}" destId="{E299F7AB-6300-44BB-A07D-8E7D67E82EA7}" srcOrd="1" destOrd="0" presId="urn:microsoft.com/office/officeart/2009/layout/CirclePictureHierarchy"/>
    <dgm:cxn modelId="{96BC5669-BDFB-43B5-84D0-B12CE2A01533}" type="presParOf" srcId="{A6DD377B-B722-445F-A6D5-5912508CA59E}" destId="{973C5DE4-E17D-467F-8552-B3DCCDDF31DD}" srcOrd="1" destOrd="0" presId="urn:microsoft.com/office/officeart/2009/layout/CirclePictureHierarchy"/>
    <dgm:cxn modelId="{94E2635B-7404-4736-9DA9-685FB6021C36}" type="presParOf" srcId="{C14F3220-0B5E-4D30-8DDB-A66236EC8A7D}" destId="{B105143A-1EE7-4151-BB5D-CFFBA81A2785}" srcOrd="4" destOrd="0" presId="urn:microsoft.com/office/officeart/2009/layout/CirclePictureHierarchy"/>
    <dgm:cxn modelId="{02962950-7F3A-4F89-8A0E-CC62E0EE2429}" type="presParOf" srcId="{C14F3220-0B5E-4D30-8DDB-A66236EC8A7D}" destId="{24CEDC76-638A-4BDF-B025-4C73311CE838}" srcOrd="5" destOrd="0" presId="urn:microsoft.com/office/officeart/2009/layout/CirclePictureHierarchy"/>
    <dgm:cxn modelId="{82C34913-B2C1-449F-A7A9-3481E5F8C69A}" type="presParOf" srcId="{24CEDC76-638A-4BDF-B025-4C73311CE838}" destId="{C34D7BB3-C9BD-4382-8507-1B1A1ACA63BD}" srcOrd="0" destOrd="0" presId="urn:microsoft.com/office/officeart/2009/layout/CirclePictureHierarchy"/>
    <dgm:cxn modelId="{4EEED3F9-89C6-41CD-9DB2-34A48FF71D21}" type="presParOf" srcId="{C34D7BB3-C9BD-4382-8507-1B1A1ACA63BD}" destId="{DB8820B7-AE53-47A5-BB7B-C77FD865E07D}" srcOrd="0" destOrd="0" presId="urn:microsoft.com/office/officeart/2009/layout/CirclePictureHierarchy"/>
    <dgm:cxn modelId="{B16E0E53-02A9-4A78-890A-10C703090273}" type="presParOf" srcId="{C34D7BB3-C9BD-4382-8507-1B1A1ACA63BD}" destId="{F079E7FE-DF40-4BB5-A9E1-77C320FB94FD}" srcOrd="1" destOrd="0" presId="urn:microsoft.com/office/officeart/2009/layout/CirclePictureHierarchy"/>
    <dgm:cxn modelId="{AA4FEB3E-5778-406F-BEB4-16F45F56A569}" type="presParOf" srcId="{24CEDC76-638A-4BDF-B025-4C73311CE838}" destId="{CFDB20A0-DC70-47FE-A30E-94413EA49CC1}"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a:t>Tokenization</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1">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7"/>
      <dgm:spPr/>
    </dgm:pt>
    <dgm:pt modelId="{029D06C0-57F7-4929-959B-DA913363FB55}" type="pres">
      <dgm:prSet presAssocID="{D0B833DB-E435-49D6-8C7A-1823BB1DDBB3}" presName="parallelogram2" presStyleLbl="alignNode1" presStyleIdx="1" presStyleCnt="7"/>
      <dgm:spPr/>
    </dgm:pt>
    <dgm:pt modelId="{E5E592C8-CCA1-412A-917E-116A0899796F}" type="pres">
      <dgm:prSet presAssocID="{D0B833DB-E435-49D6-8C7A-1823BB1DDBB3}" presName="parallelogram3" presStyleLbl="alignNode1" presStyleIdx="2" presStyleCnt="7"/>
      <dgm:spPr/>
    </dgm:pt>
    <dgm:pt modelId="{167F6DB6-EEC8-4951-A1F1-931A86E0247E}" type="pres">
      <dgm:prSet presAssocID="{D0B833DB-E435-49D6-8C7A-1823BB1DDBB3}" presName="parallelogram4" presStyleLbl="alignNode1" presStyleIdx="3" presStyleCnt="7"/>
      <dgm:spPr/>
    </dgm:pt>
    <dgm:pt modelId="{E892436F-D1AB-4A0C-A252-C5D2709BE111}" type="pres">
      <dgm:prSet presAssocID="{D0B833DB-E435-49D6-8C7A-1823BB1DDBB3}" presName="parallelogram5" presStyleLbl="alignNode1" presStyleIdx="4" presStyleCnt="7"/>
      <dgm:spPr/>
    </dgm:pt>
    <dgm:pt modelId="{DC4964FD-7840-4864-A384-59E8CCB5F9E2}" type="pres">
      <dgm:prSet presAssocID="{D0B833DB-E435-49D6-8C7A-1823BB1DDBB3}" presName="parallelogram6" presStyleLbl="alignNode1" presStyleIdx="5" presStyleCnt="7"/>
      <dgm:spPr/>
    </dgm:pt>
    <dgm:pt modelId="{BA3A01D7-8BB6-4182-8D65-D34B738A9CBF}" type="pres">
      <dgm:prSet presAssocID="{D0B833DB-E435-49D6-8C7A-1823BB1DDBB3}" presName="parallelogram7" presStyleLbl="alignNode1" presStyleIdx="6" presStyleCnt="7"/>
      <dgm:spPr/>
    </dgm:pt>
  </dgm:ptLst>
  <dgm:cxnLst>
    <dgm:cxn modelId="{B6E98402-3813-4F33-8D7A-79F280B31FFC}" type="presOf" srcId="{B8B676A9-0B48-46AE-B1B7-1858B6313D24}" destId="{1B6A9989-06E2-4AFF-870D-56E3436ED85C}" srcOrd="0" destOrd="0" presId="urn:microsoft.com/office/officeart/2008/layout/VerticalAccentList"/>
    <dgm:cxn modelId="{0ADC4E27-A242-403C-9595-BB0347C6F2A7}" srcId="{B8B676A9-0B48-46AE-B1B7-1858B6313D24}" destId="{D0B833DB-E435-49D6-8C7A-1823BB1DDBB3}" srcOrd="0" destOrd="0" parTransId="{35747078-FA02-4C97-B221-BCED7AED0F45}" sibTransId="{45E633AC-D7E6-49F1-B872-64A42DB0350E}"/>
    <dgm:cxn modelId="{183FAE9C-9000-4C6B-A469-93B6EA476CB6}" type="presOf" srcId="{D0B833DB-E435-49D6-8C7A-1823BB1DDBB3}" destId="{4F7A0229-5802-45DC-87B4-FF57D2316B5D}" srcOrd="0" destOrd="0" presId="urn:microsoft.com/office/officeart/2008/layout/VerticalAccentList"/>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8B676A9-0B48-46AE-B1B7-1858B6313D24}"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0B833DB-E435-49D6-8C7A-1823BB1DDBB3}">
      <dgm:prSet phldrT="[Text]" custT="1"/>
      <dgm:spPr/>
      <dgm:t>
        <a:bodyPr/>
        <a:lstStyle/>
        <a:p>
          <a:r>
            <a:rPr lang="en-US" sz="1200" dirty="0"/>
            <a:t>Word</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F993F10E-6496-47BA-9205-BBECE8D9D95B}">
      <dgm:prSet phldrT="[Text]" custT="1"/>
      <dgm:spPr/>
      <dgm:t>
        <a:bodyPr/>
        <a:lstStyle/>
        <a:p>
          <a:r>
            <a:rPr lang="en-US" sz="1200" dirty="0"/>
            <a:t>Sentence</a:t>
          </a:r>
        </a:p>
      </dgm:t>
    </dgm:pt>
    <dgm:pt modelId="{43003F56-AAAF-4BDA-9BEF-7AE12A987897}" type="parTrans" cxnId="{AB674CC5-B32E-4991-822D-5A88CDA95C6A}">
      <dgm:prSet/>
      <dgm:spPr/>
      <dgm:t>
        <a:bodyPr/>
        <a:lstStyle/>
        <a:p>
          <a:endParaRPr lang="en-US"/>
        </a:p>
      </dgm:t>
    </dgm:pt>
    <dgm:pt modelId="{834DB8BC-3B2D-4054-8446-9D1C3F4B73BC}" type="sibTrans" cxnId="{AB674CC5-B32E-4991-822D-5A88CDA95C6A}">
      <dgm:prSet/>
      <dgm:spPr/>
      <dgm:t>
        <a:bodyPr/>
        <a:lstStyle/>
        <a:p>
          <a:endParaRPr lang="en-US"/>
        </a:p>
      </dgm:t>
    </dgm:pt>
    <dgm:pt modelId="{2AE45370-9E92-4959-B3EE-AA0ABE236F2D}" type="pres">
      <dgm:prSet presAssocID="{B8B676A9-0B48-46AE-B1B7-1858B6313D24}" presName="vert0" presStyleCnt="0">
        <dgm:presLayoutVars>
          <dgm:dir/>
          <dgm:animOne val="branch"/>
          <dgm:animLvl val="lvl"/>
        </dgm:presLayoutVars>
      </dgm:prSet>
      <dgm:spPr/>
    </dgm:pt>
    <dgm:pt modelId="{1DA66D0E-1DD4-4132-A80F-E7AB32D95F90}" type="pres">
      <dgm:prSet presAssocID="{D0B833DB-E435-49D6-8C7A-1823BB1DDBB3}" presName="thickLine" presStyleLbl="alignNode1" presStyleIdx="0" presStyleCnt="2"/>
      <dgm:spPr/>
    </dgm:pt>
    <dgm:pt modelId="{898C08A0-09E0-4FEC-81E9-DD3B82F1705B}" type="pres">
      <dgm:prSet presAssocID="{D0B833DB-E435-49D6-8C7A-1823BB1DDBB3}" presName="horz1" presStyleCnt="0"/>
      <dgm:spPr/>
    </dgm:pt>
    <dgm:pt modelId="{7AAEBFE3-4A85-4493-B3FB-97BDA021C977}" type="pres">
      <dgm:prSet presAssocID="{D0B833DB-E435-49D6-8C7A-1823BB1DDBB3}" presName="tx1" presStyleLbl="revTx" presStyleIdx="0" presStyleCnt="2"/>
      <dgm:spPr/>
    </dgm:pt>
    <dgm:pt modelId="{07BB6B3D-74A3-47BD-862C-02DA2147C16B}" type="pres">
      <dgm:prSet presAssocID="{D0B833DB-E435-49D6-8C7A-1823BB1DDBB3}" presName="vert1" presStyleCnt="0"/>
      <dgm:spPr/>
    </dgm:pt>
    <dgm:pt modelId="{BE20C55F-CBBB-41BE-8617-3AF881B0ED62}" type="pres">
      <dgm:prSet presAssocID="{F993F10E-6496-47BA-9205-BBECE8D9D95B}" presName="thickLine" presStyleLbl="alignNode1" presStyleIdx="1" presStyleCnt="2"/>
      <dgm:spPr/>
    </dgm:pt>
    <dgm:pt modelId="{689A3C9F-3CCA-40CF-ACD5-9D5C29F5F180}" type="pres">
      <dgm:prSet presAssocID="{F993F10E-6496-47BA-9205-BBECE8D9D95B}" presName="horz1" presStyleCnt="0"/>
      <dgm:spPr/>
    </dgm:pt>
    <dgm:pt modelId="{8620A2AD-E646-4F4D-BC50-2D8441B90091}" type="pres">
      <dgm:prSet presAssocID="{F993F10E-6496-47BA-9205-BBECE8D9D95B}" presName="tx1" presStyleLbl="revTx" presStyleIdx="1" presStyleCnt="2"/>
      <dgm:spPr/>
    </dgm:pt>
    <dgm:pt modelId="{DCA35402-A96B-443F-9149-083D184A1719}" type="pres">
      <dgm:prSet presAssocID="{F993F10E-6496-47BA-9205-BBECE8D9D95B}" presName="vert1" presStyleCnt="0"/>
      <dgm:spPr/>
    </dgm:pt>
  </dgm:ptLst>
  <dgm:cxnLst>
    <dgm:cxn modelId="{0ADC4E27-A242-403C-9595-BB0347C6F2A7}" srcId="{B8B676A9-0B48-46AE-B1B7-1858B6313D24}" destId="{D0B833DB-E435-49D6-8C7A-1823BB1DDBB3}" srcOrd="0" destOrd="0" parTransId="{35747078-FA02-4C97-B221-BCED7AED0F45}" sibTransId="{45E633AC-D7E6-49F1-B872-64A42DB0350E}"/>
    <dgm:cxn modelId="{C44AA137-0FB2-4FB9-9CB8-57E8759823C7}" type="presOf" srcId="{D0B833DB-E435-49D6-8C7A-1823BB1DDBB3}" destId="{7AAEBFE3-4A85-4493-B3FB-97BDA021C977}" srcOrd="0" destOrd="0" presId="urn:microsoft.com/office/officeart/2008/layout/LinedList"/>
    <dgm:cxn modelId="{CAD5516D-D5FA-411F-9663-6581D28BC8A6}" type="presOf" srcId="{F993F10E-6496-47BA-9205-BBECE8D9D95B}" destId="{8620A2AD-E646-4F4D-BC50-2D8441B90091}" srcOrd="0" destOrd="0" presId="urn:microsoft.com/office/officeart/2008/layout/LinedList"/>
    <dgm:cxn modelId="{AB674CC5-B32E-4991-822D-5A88CDA95C6A}" srcId="{B8B676A9-0B48-46AE-B1B7-1858B6313D24}" destId="{F993F10E-6496-47BA-9205-BBECE8D9D95B}" srcOrd="1" destOrd="0" parTransId="{43003F56-AAAF-4BDA-9BEF-7AE12A987897}" sibTransId="{834DB8BC-3B2D-4054-8446-9D1C3F4B73BC}"/>
    <dgm:cxn modelId="{473BD1D5-A84D-432B-A46E-B40371CBD3C8}" type="presOf" srcId="{B8B676A9-0B48-46AE-B1B7-1858B6313D24}" destId="{2AE45370-9E92-4959-B3EE-AA0ABE236F2D}" srcOrd="0" destOrd="0" presId="urn:microsoft.com/office/officeart/2008/layout/LinedList"/>
    <dgm:cxn modelId="{DF8276F4-B449-4792-94C2-BEE9A70EE169}" type="presParOf" srcId="{2AE45370-9E92-4959-B3EE-AA0ABE236F2D}" destId="{1DA66D0E-1DD4-4132-A80F-E7AB32D95F90}" srcOrd="0" destOrd="0" presId="urn:microsoft.com/office/officeart/2008/layout/LinedList"/>
    <dgm:cxn modelId="{15EC8132-43FC-4035-8342-CAF51B54FB6E}" type="presParOf" srcId="{2AE45370-9E92-4959-B3EE-AA0ABE236F2D}" destId="{898C08A0-09E0-4FEC-81E9-DD3B82F1705B}" srcOrd="1" destOrd="0" presId="urn:microsoft.com/office/officeart/2008/layout/LinedList"/>
    <dgm:cxn modelId="{748AB400-B957-47C2-9EE1-38EF55F67306}" type="presParOf" srcId="{898C08A0-09E0-4FEC-81E9-DD3B82F1705B}" destId="{7AAEBFE3-4A85-4493-B3FB-97BDA021C977}" srcOrd="0" destOrd="0" presId="urn:microsoft.com/office/officeart/2008/layout/LinedList"/>
    <dgm:cxn modelId="{7C4816EA-0C61-4E0A-AB99-E829C1E349F3}" type="presParOf" srcId="{898C08A0-09E0-4FEC-81E9-DD3B82F1705B}" destId="{07BB6B3D-74A3-47BD-862C-02DA2147C16B}" srcOrd="1" destOrd="0" presId="urn:microsoft.com/office/officeart/2008/layout/LinedList"/>
    <dgm:cxn modelId="{F6BEDD50-C9E6-42E6-8C64-22EAF806D33E}" type="presParOf" srcId="{2AE45370-9E92-4959-B3EE-AA0ABE236F2D}" destId="{BE20C55F-CBBB-41BE-8617-3AF881B0ED62}" srcOrd="2" destOrd="0" presId="urn:microsoft.com/office/officeart/2008/layout/LinedList"/>
    <dgm:cxn modelId="{81EB8A07-A097-4C05-B434-92F4A8FFF67C}" type="presParOf" srcId="{2AE45370-9E92-4959-B3EE-AA0ABE236F2D}" destId="{689A3C9F-3CCA-40CF-ACD5-9D5C29F5F180}" srcOrd="3" destOrd="0" presId="urn:microsoft.com/office/officeart/2008/layout/LinedList"/>
    <dgm:cxn modelId="{11608F30-13F4-4534-BB86-D88D6F4A908B}" type="presParOf" srcId="{689A3C9F-3CCA-40CF-ACD5-9D5C29F5F180}" destId="{8620A2AD-E646-4F4D-BC50-2D8441B90091}" srcOrd="0" destOrd="0" presId="urn:microsoft.com/office/officeart/2008/layout/LinedList"/>
    <dgm:cxn modelId="{5DA8C8EF-A02C-44CD-9398-B83056223779}" type="presParOf" srcId="{689A3C9F-3CCA-40CF-ACD5-9D5C29F5F180}" destId="{DCA35402-A96B-443F-9149-083D184A1719}"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err="1"/>
            <a:t>Stopword</a:t>
          </a:r>
          <a:r>
            <a:rPr lang="en-US" sz="1200" dirty="0"/>
            <a:t> Removal</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95B4BB68-FA01-4818-9221-F6C7322491A4}">
      <dgm:prSet phldrT="[Text]" custT="1"/>
      <dgm:spPr/>
      <dgm:t>
        <a:bodyPr/>
        <a:lstStyle/>
        <a:p>
          <a:r>
            <a:rPr lang="en-US" sz="1200" dirty="0"/>
            <a:t>Stemming</a:t>
          </a:r>
        </a:p>
      </dgm:t>
    </dgm:pt>
    <dgm:pt modelId="{97015479-F01D-493A-AF1F-C7E9DB41E65C}" type="parTrans" cxnId="{C8FDBE66-8D2C-4040-9436-00AC53BFD2C9}">
      <dgm:prSet/>
      <dgm:spPr/>
      <dgm:t>
        <a:bodyPr/>
        <a:lstStyle/>
        <a:p>
          <a:endParaRPr lang="en-US"/>
        </a:p>
      </dgm:t>
    </dgm:pt>
    <dgm:pt modelId="{E4E4AF52-94EB-4315-9AFD-9024466D9BA6}" type="sibTrans" cxnId="{C8FDBE66-8D2C-4040-9436-00AC53BFD2C9}">
      <dgm:prSet/>
      <dgm:spPr/>
      <dgm:t>
        <a:bodyPr/>
        <a:lstStyle/>
        <a:p>
          <a:endParaRPr lang="en-US"/>
        </a:p>
      </dgm:t>
    </dgm:pt>
    <dgm:pt modelId="{4B7F0710-AF98-488C-9E13-6867E411C040}">
      <dgm:prSet phldrT="[Text]" custT="1"/>
      <dgm:spPr/>
      <dgm:t>
        <a:bodyPr/>
        <a:lstStyle/>
        <a:p>
          <a:r>
            <a:rPr lang="en-US" sz="1200" dirty="0"/>
            <a:t>Removing Punctuation, Digits</a:t>
          </a:r>
        </a:p>
      </dgm:t>
    </dgm:pt>
    <dgm:pt modelId="{324924E9-1FE1-4CF9-AFA2-7280962DF9AA}" type="parTrans" cxnId="{DDFECA2E-3819-4125-AEB9-E3447B3FB8B2}">
      <dgm:prSet/>
      <dgm:spPr/>
      <dgm:t>
        <a:bodyPr/>
        <a:lstStyle/>
        <a:p>
          <a:endParaRPr lang="en-US"/>
        </a:p>
      </dgm:t>
    </dgm:pt>
    <dgm:pt modelId="{68467E72-E6C3-4A70-B69C-2177593DA7E7}" type="sibTrans" cxnId="{DDFECA2E-3819-4125-AEB9-E3447B3FB8B2}">
      <dgm:prSet/>
      <dgm:spPr/>
      <dgm:t>
        <a:bodyPr/>
        <a:lstStyle/>
        <a:p>
          <a:endParaRPr lang="en-US"/>
        </a:p>
      </dgm:t>
    </dgm:pt>
    <dgm:pt modelId="{67D1244E-25AE-4785-AA15-112CEFDDA405}">
      <dgm:prSet phldrT="[Text]" custT="1"/>
      <dgm:spPr/>
      <dgm:t>
        <a:bodyPr/>
        <a:lstStyle/>
        <a:p>
          <a:r>
            <a:rPr lang="en-US" sz="1200" dirty="0"/>
            <a:t>Lower Casing</a:t>
          </a:r>
        </a:p>
      </dgm:t>
    </dgm:pt>
    <dgm:pt modelId="{93E60BA2-9ED9-4555-8345-12747E137526}" type="parTrans" cxnId="{B84FE9C0-6186-4F89-8376-27C523A744D6}">
      <dgm:prSet/>
      <dgm:spPr/>
      <dgm:t>
        <a:bodyPr/>
        <a:lstStyle/>
        <a:p>
          <a:endParaRPr lang="en-US"/>
        </a:p>
      </dgm:t>
    </dgm:pt>
    <dgm:pt modelId="{4C3BE9F0-6D39-4DF1-BC9A-990E7E35A79E}" type="sibTrans" cxnId="{B84FE9C0-6186-4F89-8376-27C523A744D6}">
      <dgm:prSet/>
      <dgm:spPr/>
      <dgm:t>
        <a:bodyPr/>
        <a:lstStyle/>
        <a:p>
          <a:endParaRPr lang="en-US"/>
        </a:p>
      </dgm:t>
    </dgm:pt>
    <dgm:pt modelId="{1413A738-5A94-4B05-9628-DD7AE2E2EF1E}">
      <dgm:prSet phldrT="[Text]" custT="1"/>
      <dgm:spPr/>
      <dgm:t>
        <a:bodyPr/>
        <a:lstStyle/>
        <a:p>
          <a:r>
            <a:rPr lang="en-US" sz="1200" dirty="0"/>
            <a:t>Language Detection</a:t>
          </a:r>
        </a:p>
      </dgm:t>
    </dgm:pt>
    <dgm:pt modelId="{8CF49C6A-91C8-4154-B789-B2568A5A5102}" type="parTrans" cxnId="{022BF8D2-6678-45E1-A1E1-9A16D5760D64}">
      <dgm:prSet/>
      <dgm:spPr/>
      <dgm:t>
        <a:bodyPr/>
        <a:lstStyle/>
        <a:p>
          <a:endParaRPr lang="en-US"/>
        </a:p>
      </dgm:t>
    </dgm:pt>
    <dgm:pt modelId="{CA7634BB-7DAF-4252-B974-EBFA2D2C8DB5}" type="sibTrans" cxnId="{022BF8D2-6678-45E1-A1E1-9A16D5760D64}">
      <dgm:prSet/>
      <dgm:spPr/>
      <dgm:t>
        <a:bodyPr/>
        <a:lstStyle/>
        <a:p>
          <a:endParaRPr lang="en-US"/>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5">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35"/>
      <dgm:spPr/>
    </dgm:pt>
    <dgm:pt modelId="{029D06C0-57F7-4929-959B-DA913363FB55}" type="pres">
      <dgm:prSet presAssocID="{D0B833DB-E435-49D6-8C7A-1823BB1DDBB3}" presName="parallelogram2" presStyleLbl="alignNode1" presStyleIdx="1" presStyleCnt="35"/>
      <dgm:spPr/>
    </dgm:pt>
    <dgm:pt modelId="{E5E592C8-CCA1-412A-917E-116A0899796F}" type="pres">
      <dgm:prSet presAssocID="{D0B833DB-E435-49D6-8C7A-1823BB1DDBB3}" presName="parallelogram3" presStyleLbl="alignNode1" presStyleIdx="2" presStyleCnt="35"/>
      <dgm:spPr/>
    </dgm:pt>
    <dgm:pt modelId="{167F6DB6-EEC8-4951-A1F1-931A86E0247E}" type="pres">
      <dgm:prSet presAssocID="{D0B833DB-E435-49D6-8C7A-1823BB1DDBB3}" presName="parallelogram4" presStyleLbl="alignNode1" presStyleIdx="3" presStyleCnt="35"/>
      <dgm:spPr/>
    </dgm:pt>
    <dgm:pt modelId="{E892436F-D1AB-4A0C-A252-C5D2709BE111}" type="pres">
      <dgm:prSet presAssocID="{D0B833DB-E435-49D6-8C7A-1823BB1DDBB3}" presName="parallelogram5" presStyleLbl="alignNode1" presStyleIdx="4" presStyleCnt="35"/>
      <dgm:spPr/>
    </dgm:pt>
    <dgm:pt modelId="{DC4964FD-7840-4864-A384-59E8CCB5F9E2}" type="pres">
      <dgm:prSet presAssocID="{D0B833DB-E435-49D6-8C7A-1823BB1DDBB3}" presName="parallelogram6" presStyleLbl="alignNode1" presStyleIdx="5" presStyleCnt="35"/>
      <dgm:spPr/>
    </dgm:pt>
    <dgm:pt modelId="{BA3A01D7-8BB6-4182-8D65-D34B738A9CBF}" type="pres">
      <dgm:prSet presAssocID="{D0B833DB-E435-49D6-8C7A-1823BB1DDBB3}" presName="parallelogram7" presStyleLbl="alignNode1" presStyleIdx="6" presStyleCnt="35"/>
      <dgm:spPr/>
    </dgm:pt>
    <dgm:pt modelId="{648B8B1A-A952-4CC7-8CDC-CA40EE26CEB8}" type="pres">
      <dgm:prSet presAssocID="{45E633AC-D7E6-49F1-B872-64A42DB0350E}" presName="sibTrans" presStyleCnt="0"/>
      <dgm:spPr/>
    </dgm:pt>
    <dgm:pt modelId="{8AAAC818-7D09-4023-8B54-89E5E98A3BA1}" type="pres">
      <dgm:prSet presAssocID="{95B4BB68-FA01-4818-9221-F6C7322491A4}" presName="parenttextcomposite" presStyleCnt="0"/>
      <dgm:spPr/>
    </dgm:pt>
    <dgm:pt modelId="{C4982552-D13D-4ABE-8463-C2FEA497955A}" type="pres">
      <dgm:prSet presAssocID="{95B4BB68-FA01-4818-9221-F6C7322491A4}" presName="parenttext" presStyleLbl="revTx" presStyleIdx="1" presStyleCnt="5">
        <dgm:presLayoutVars>
          <dgm:chMax/>
          <dgm:chPref val="2"/>
          <dgm:bulletEnabled val="1"/>
        </dgm:presLayoutVars>
      </dgm:prSet>
      <dgm:spPr/>
    </dgm:pt>
    <dgm:pt modelId="{A127D477-A8A1-433C-9540-49B0DED84D70}" type="pres">
      <dgm:prSet presAssocID="{95B4BB68-FA01-4818-9221-F6C7322491A4}" presName="parallelogramComposite" presStyleCnt="0"/>
      <dgm:spPr/>
    </dgm:pt>
    <dgm:pt modelId="{28369456-11EF-4556-9C69-6E47E66DA36D}" type="pres">
      <dgm:prSet presAssocID="{95B4BB68-FA01-4818-9221-F6C7322491A4}" presName="parallelogram1" presStyleLbl="alignNode1" presStyleIdx="7" presStyleCnt="35"/>
      <dgm:spPr/>
    </dgm:pt>
    <dgm:pt modelId="{E5155040-0DC8-4184-848C-D22CCCCDD346}" type="pres">
      <dgm:prSet presAssocID="{95B4BB68-FA01-4818-9221-F6C7322491A4}" presName="parallelogram2" presStyleLbl="alignNode1" presStyleIdx="8" presStyleCnt="35"/>
      <dgm:spPr/>
    </dgm:pt>
    <dgm:pt modelId="{7F513F30-8E20-4190-A976-CA412E916D22}" type="pres">
      <dgm:prSet presAssocID="{95B4BB68-FA01-4818-9221-F6C7322491A4}" presName="parallelogram3" presStyleLbl="alignNode1" presStyleIdx="9" presStyleCnt="35"/>
      <dgm:spPr/>
    </dgm:pt>
    <dgm:pt modelId="{6ACB31C1-DB2F-4F21-8B0F-911675B2C2EE}" type="pres">
      <dgm:prSet presAssocID="{95B4BB68-FA01-4818-9221-F6C7322491A4}" presName="parallelogram4" presStyleLbl="alignNode1" presStyleIdx="10" presStyleCnt="35"/>
      <dgm:spPr/>
    </dgm:pt>
    <dgm:pt modelId="{9B0AC032-7454-454F-BD64-0D03D0A9E76B}" type="pres">
      <dgm:prSet presAssocID="{95B4BB68-FA01-4818-9221-F6C7322491A4}" presName="parallelogram5" presStyleLbl="alignNode1" presStyleIdx="11" presStyleCnt="35"/>
      <dgm:spPr/>
    </dgm:pt>
    <dgm:pt modelId="{DAB5D02F-4E95-490A-B6D1-5E7313990530}" type="pres">
      <dgm:prSet presAssocID="{95B4BB68-FA01-4818-9221-F6C7322491A4}" presName="parallelogram6" presStyleLbl="alignNode1" presStyleIdx="12" presStyleCnt="35"/>
      <dgm:spPr/>
    </dgm:pt>
    <dgm:pt modelId="{2070CCC0-474E-4D82-B1B1-42E2ADE9F901}" type="pres">
      <dgm:prSet presAssocID="{95B4BB68-FA01-4818-9221-F6C7322491A4}" presName="parallelogram7" presStyleLbl="alignNode1" presStyleIdx="13" presStyleCnt="35"/>
      <dgm:spPr/>
    </dgm:pt>
    <dgm:pt modelId="{53F1550A-709E-4407-98F8-1646EF17D39C}" type="pres">
      <dgm:prSet presAssocID="{E4E4AF52-94EB-4315-9AFD-9024466D9BA6}" presName="sibTrans" presStyleCnt="0"/>
      <dgm:spPr/>
    </dgm:pt>
    <dgm:pt modelId="{6C7D1334-2482-4A4E-8AFA-35CE90F31080}" type="pres">
      <dgm:prSet presAssocID="{4B7F0710-AF98-488C-9E13-6867E411C040}" presName="parenttextcomposite" presStyleCnt="0"/>
      <dgm:spPr/>
    </dgm:pt>
    <dgm:pt modelId="{54CCAD2C-DF2F-4514-8A26-CE0E844EB7A7}" type="pres">
      <dgm:prSet presAssocID="{4B7F0710-AF98-488C-9E13-6867E411C040}" presName="parenttext" presStyleLbl="revTx" presStyleIdx="2" presStyleCnt="5">
        <dgm:presLayoutVars>
          <dgm:chMax/>
          <dgm:chPref val="2"/>
          <dgm:bulletEnabled val="1"/>
        </dgm:presLayoutVars>
      </dgm:prSet>
      <dgm:spPr/>
    </dgm:pt>
    <dgm:pt modelId="{8F338A1B-7E62-42E4-B3AE-EFC6F90E0568}" type="pres">
      <dgm:prSet presAssocID="{4B7F0710-AF98-488C-9E13-6867E411C040}" presName="parallelogramComposite" presStyleCnt="0"/>
      <dgm:spPr/>
    </dgm:pt>
    <dgm:pt modelId="{BC6E572A-5812-4AD6-B5CB-948BA242557B}" type="pres">
      <dgm:prSet presAssocID="{4B7F0710-AF98-488C-9E13-6867E411C040}" presName="parallelogram1" presStyleLbl="alignNode1" presStyleIdx="14" presStyleCnt="35"/>
      <dgm:spPr/>
    </dgm:pt>
    <dgm:pt modelId="{4204FC96-C088-429D-915A-C7D81D3A7BBF}" type="pres">
      <dgm:prSet presAssocID="{4B7F0710-AF98-488C-9E13-6867E411C040}" presName="parallelogram2" presStyleLbl="alignNode1" presStyleIdx="15" presStyleCnt="35"/>
      <dgm:spPr/>
    </dgm:pt>
    <dgm:pt modelId="{B3691B20-FB7A-40F5-9BD4-C69207239B7D}" type="pres">
      <dgm:prSet presAssocID="{4B7F0710-AF98-488C-9E13-6867E411C040}" presName="parallelogram3" presStyleLbl="alignNode1" presStyleIdx="16" presStyleCnt="35"/>
      <dgm:spPr/>
    </dgm:pt>
    <dgm:pt modelId="{33A71E93-468A-4E9B-A38E-4F8EF1DEEAA2}" type="pres">
      <dgm:prSet presAssocID="{4B7F0710-AF98-488C-9E13-6867E411C040}" presName="parallelogram4" presStyleLbl="alignNode1" presStyleIdx="17" presStyleCnt="35"/>
      <dgm:spPr/>
    </dgm:pt>
    <dgm:pt modelId="{7366272D-589A-40FC-B608-82BC05046229}" type="pres">
      <dgm:prSet presAssocID="{4B7F0710-AF98-488C-9E13-6867E411C040}" presName="parallelogram5" presStyleLbl="alignNode1" presStyleIdx="18" presStyleCnt="35"/>
      <dgm:spPr/>
    </dgm:pt>
    <dgm:pt modelId="{F23310BB-1F0C-4C81-99D9-CD8E7120DBC0}" type="pres">
      <dgm:prSet presAssocID="{4B7F0710-AF98-488C-9E13-6867E411C040}" presName="parallelogram6" presStyleLbl="alignNode1" presStyleIdx="19" presStyleCnt="35"/>
      <dgm:spPr/>
    </dgm:pt>
    <dgm:pt modelId="{F8DEE733-2DE4-4424-B5EB-DD43E51A4170}" type="pres">
      <dgm:prSet presAssocID="{4B7F0710-AF98-488C-9E13-6867E411C040}" presName="parallelogram7" presStyleLbl="alignNode1" presStyleIdx="20" presStyleCnt="35"/>
      <dgm:spPr/>
    </dgm:pt>
    <dgm:pt modelId="{2AADFD0C-2194-4453-9777-4BB6E4177D1F}" type="pres">
      <dgm:prSet presAssocID="{68467E72-E6C3-4A70-B69C-2177593DA7E7}" presName="sibTrans" presStyleCnt="0"/>
      <dgm:spPr/>
    </dgm:pt>
    <dgm:pt modelId="{100A50F1-4C3F-4A71-BCC7-929BE4D61B3E}" type="pres">
      <dgm:prSet presAssocID="{67D1244E-25AE-4785-AA15-112CEFDDA405}" presName="parenttextcomposite" presStyleCnt="0"/>
      <dgm:spPr/>
    </dgm:pt>
    <dgm:pt modelId="{3961FD4C-F5A4-4B03-BFF9-DD0D384B8F90}" type="pres">
      <dgm:prSet presAssocID="{67D1244E-25AE-4785-AA15-112CEFDDA405}" presName="parenttext" presStyleLbl="revTx" presStyleIdx="3" presStyleCnt="5">
        <dgm:presLayoutVars>
          <dgm:chMax/>
          <dgm:chPref val="2"/>
          <dgm:bulletEnabled val="1"/>
        </dgm:presLayoutVars>
      </dgm:prSet>
      <dgm:spPr/>
    </dgm:pt>
    <dgm:pt modelId="{381CD461-357B-4833-88BD-7E8D390FD693}" type="pres">
      <dgm:prSet presAssocID="{67D1244E-25AE-4785-AA15-112CEFDDA405}" presName="parallelogramComposite" presStyleCnt="0"/>
      <dgm:spPr/>
    </dgm:pt>
    <dgm:pt modelId="{7D800648-E773-4F82-9B57-5EEB5A1C0A94}" type="pres">
      <dgm:prSet presAssocID="{67D1244E-25AE-4785-AA15-112CEFDDA405}" presName="parallelogram1" presStyleLbl="alignNode1" presStyleIdx="21" presStyleCnt="35"/>
      <dgm:spPr/>
    </dgm:pt>
    <dgm:pt modelId="{4186F1CD-D817-4BDC-89D7-3E9EF9BD6629}" type="pres">
      <dgm:prSet presAssocID="{67D1244E-25AE-4785-AA15-112CEFDDA405}" presName="parallelogram2" presStyleLbl="alignNode1" presStyleIdx="22" presStyleCnt="35"/>
      <dgm:spPr/>
    </dgm:pt>
    <dgm:pt modelId="{D9696735-73A3-49C0-99D9-B70FDF6F7166}" type="pres">
      <dgm:prSet presAssocID="{67D1244E-25AE-4785-AA15-112CEFDDA405}" presName="parallelogram3" presStyleLbl="alignNode1" presStyleIdx="23" presStyleCnt="35"/>
      <dgm:spPr/>
    </dgm:pt>
    <dgm:pt modelId="{45A9F37C-DEA2-4F97-A955-6E60B7719777}" type="pres">
      <dgm:prSet presAssocID="{67D1244E-25AE-4785-AA15-112CEFDDA405}" presName="parallelogram4" presStyleLbl="alignNode1" presStyleIdx="24" presStyleCnt="35"/>
      <dgm:spPr/>
    </dgm:pt>
    <dgm:pt modelId="{E149068A-9903-4D86-886F-D3FA55A6FF23}" type="pres">
      <dgm:prSet presAssocID="{67D1244E-25AE-4785-AA15-112CEFDDA405}" presName="parallelogram5" presStyleLbl="alignNode1" presStyleIdx="25" presStyleCnt="35"/>
      <dgm:spPr/>
    </dgm:pt>
    <dgm:pt modelId="{E7D703DE-747A-456F-A35C-4B734DDA1CD9}" type="pres">
      <dgm:prSet presAssocID="{67D1244E-25AE-4785-AA15-112CEFDDA405}" presName="parallelogram6" presStyleLbl="alignNode1" presStyleIdx="26" presStyleCnt="35"/>
      <dgm:spPr/>
    </dgm:pt>
    <dgm:pt modelId="{BE9EB85D-D7BC-4E6B-B227-265CC64DF4EE}" type="pres">
      <dgm:prSet presAssocID="{67D1244E-25AE-4785-AA15-112CEFDDA405}" presName="parallelogram7" presStyleLbl="alignNode1" presStyleIdx="27" presStyleCnt="35"/>
      <dgm:spPr/>
    </dgm:pt>
    <dgm:pt modelId="{C43337F5-C241-4771-99E2-F1C7106F02E0}" type="pres">
      <dgm:prSet presAssocID="{4C3BE9F0-6D39-4DF1-BC9A-990E7E35A79E}" presName="sibTrans" presStyleCnt="0"/>
      <dgm:spPr/>
    </dgm:pt>
    <dgm:pt modelId="{C0193BA0-EA66-4355-B866-94AD1247D6F4}" type="pres">
      <dgm:prSet presAssocID="{1413A738-5A94-4B05-9628-DD7AE2E2EF1E}" presName="parenttextcomposite" presStyleCnt="0"/>
      <dgm:spPr/>
    </dgm:pt>
    <dgm:pt modelId="{C9181A97-FEC7-4796-A9B8-F2C67D79E0A2}" type="pres">
      <dgm:prSet presAssocID="{1413A738-5A94-4B05-9628-DD7AE2E2EF1E}" presName="parenttext" presStyleLbl="revTx" presStyleIdx="4" presStyleCnt="5">
        <dgm:presLayoutVars>
          <dgm:chMax/>
          <dgm:chPref val="2"/>
          <dgm:bulletEnabled val="1"/>
        </dgm:presLayoutVars>
      </dgm:prSet>
      <dgm:spPr/>
    </dgm:pt>
    <dgm:pt modelId="{7BB62D13-F5DA-4883-8CE9-FCA1B7890585}" type="pres">
      <dgm:prSet presAssocID="{1413A738-5A94-4B05-9628-DD7AE2E2EF1E}" presName="parallelogramComposite" presStyleCnt="0"/>
      <dgm:spPr/>
    </dgm:pt>
    <dgm:pt modelId="{373775E6-C928-4AAE-83B0-71564956FC3D}" type="pres">
      <dgm:prSet presAssocID="{1413A738-5A94-4B05-9628-DD7AE2E2EF1E}" presName="parallelogram1" presStyleLbl="alignNode1" presStyleIdx="28" presStyleCnt="35"/>
      <dgm:spPr/>
    </dgm:pt>
    <dgm:pt modelId="{5295C2C0-2325-48BB-BA7F-8583DF311A79}" type="pres">
      <dgm:prSet presAssocID="{1413A738-5A94-4B05-9628-DD7AE2E2EF1E}" presName="parallelogram2" presStyleLbl="alignNode1" presStyleIdx="29" presStyleCnt="35"/>
      <dgm:spPr/>
    </dgm:pt>
    <dgm:pt modelId="{F7106B8F-9875-45A7-9318-6750329271A6}" type="pres">
      <dgm:prSet presAssocID="{1413A738-5A94-4B05-9628-DD7AE2E2EF1E}" presName="parallelogram3" presStyleLbl="alignNode1" presStyleIdx="30" presStyleCnt="35"/>
      <dgm:spPr/>
    </dgm:pt>
    <dgm:pt modelId="{5F56147A-A53E-47BB-B043-CFE374ECFB39}" type="pres">
      <dgm:prSet presAssocID="{1413A738-5A94-4B05-9628-DD7AE2E2EF1E}" presName="parallelogram4" presStyleLbl="alignNode1" presStyleIdx="31" presStyleCnt="35"/>
      <dgm:spPr/>
    </dgm:pt>
    <dgm:pt modelId="{FE3FD895-27E2-43A5-9237-2B5C2C43AFF5}" type="pres">
      <dgm:prSet presAssocID="{1413A738-5A94-4B05-9628-DD7AE2E2EF1E}" presName="parallelogram5" presStyleLbl="alignNode1" presStyleIdx="32" presStyleCnt="35"/>
      <dgm:spPr/>
    </dgm:pt>
    <dgm:pt modelId="{68EDBD16-8A5B-416C-B7BA-3310F19563EF}" type="pres">
      <dgm:prSet presAssocID="{1413A738-5A94-4B05-9628-DD7AE2E2EF1E}" presName="parallelogram6" presStyleLbl="alignNode1" presStyleIdx="33" presStyleCnt="35"/>
      <dgm:spPr/>
    </dgm:pt>
    <dgm:pt modelId="{3D46A15A-3908-4D2B-BC25-A9DBC0B82D7F}" type="pres">
      <dgm:prSet presAssocID="{1413A738-5A94-4B05-9628-DD7AE2E2EF1E}" presName="parallelogram7" presStyleLbl="alignNode1" presStyleIdx="34" presStyleCnt="35"/>
      <dgm:spPr/>
    </dgm:pt>
  </dgm:ptLst>
  <dgm:cxnLst>
    <dgm:cxn modelId="{B6E98402-3813-4F33-8D7A-79F280B31FFC}" type="presOf" srcId="{B8B676A9-0B48-46AE-B1B7-1858B6313D24}" destId="{1B6A9989-06E2-4AFF-870D-56E3436ED85C}" srcOrd="0" destOrd="0" presId="urn:microsoft.com/office/officeart/2008/layout/VerticalAccentList"/>
    <dgm:cxn modelId="{0ADC4E27-A242-403C-9595-BB0347C6F2A7}" srcId="{B8B676A9-0B48-46AE-B1B7-1858B6313D24}" destId="{D0B833DB-E435-49D6-8C7A-1823BB1DDBB3}" srcOrd="0" destOrd="0" parTransId="{35747078-FA02-4C97-B221-BCED7AED0F45}" sibTransId="{45E633AC-D7E6-49F1-B872-64A42DB0350E}"/>
    <dgm:cxn modelId="{DDFECA2E-3819-4125-AEB9-E3447B3FB8B2}" srcId="{B8B676A9-0B48-46AE-B1B7-1858B6313D24}" destId="{4B7F0710-AF98-488C-9E13-6867E411C040}" srcOrd="2" destOrd="0" parTransId="{324924E9-1FE1-4CF9-AFA2-7280962DF9AA}" sibTransId="{68467E72-E6C3-4A70-B69C-2177593DA7E7}"/>
    <dgm:cxn modelId="{C8FDBE66-8D2C-4040-9436-00AC53BFD2C9}" srcId="{B8B676A9-0B48-46AE-B1B7-1858B6313D24}" destId="{95B4BB68-FA01-4818-9221-F6C7322491A4}" srcOrd="1" destOrd="0" parTransId="{97015479-F01D-493A-AF1F-C7E9DB41E65C}" sibTransId="{E4E4AF52-94EB-4315-9AFD-9024466D9BA6}"/>
    <dgm:cxn modelId="{398D4148-5BD8-4430-BE07-F132D4E8D132}" type="presOf" srcId="{95B4BB68-FA01-4818-9221-F6C7322491A4}" destId="{C4982552-D13D-4ABE-8463-C2FEA497955A}" srcOrd="0" destOrd="0" presId="urn:microsoft.com/office/officeart/2008/layout/VerticalAccentList"/>
    <dgm:cxn modelId="{183FAE9C-9000-4C6B-A469-93B6EA476CB6}" type="presOf" srcId="{D0B833DB-E435-49D6-8C7A-1823BB1DDBB3}" destId="{4F7A0229-5802-45DC-87B4-FF57D2316B5D}" srcOrd="0" destOrd="0" presId="urn:microsoft.com/office/officeart/2008/layout/VerticalAccentList"/>
    <dgm:cxn modelId="{B84FE9C0-6186-4F89-8376-27C523A744D6}" srcId="{B8B676A9-0B48-46AE-B1B7-1858B6313D24}" destId="{67D1244E-25AE-4785-AA15-112CEFDDA405}" srcOrd="3" destOrd="0" parTransId="{93E60BA2-9ED9-4555-8345-12747E137526}" sibTransId="{4C3BE9F0-6D39-4DF1-BC9A-990E7E35A79E}"/>
    <dgm:cxn modelId="{6C6160CF-26C1-4A3B-A75D-DDB1210B2FF5}" type="presOf" srcId="{4B7F0710-AF98-488C-9E13-6867E411C040}" destId="{54CCAD2C-DF2F-4514-8A26-CE0E844EB7A7}" srcOrd="0" destOrd="0" presId="urn:microsoft.com/office/officeart/2008/layout/VerticalAccentList"/>
    <dgm:cxn modelId="{022BF8D2-6678-45E1-A1E1-9A16D5760D64}" srcId="{B8B676A9-0B48-46AE-B1B7-1858B6313D24}" destId="{1413A738-5A94-4B05-9628-DD7AE2E2EF1E}" srcOrd="4" destOrd="0" parTransId="{8CF49C6A-91C8-4154-B789-B2568A5A5102}" sibTransId="{CA7634BB-7DAF-4252-B974-EBFA2D2C8DB5}"/>
    <dgm:cxn modelId="{FCA6DADF-DC41-43B9-8C56-D1C7AB852A3E}" type="presOf" srcId="{67D1244E-25AE-4785-AA15-112CEFDDA405}" destId="{3961FD4C-F5A4-4B03-BFF9-DD0D384B8F90}" srcOrd="0" destOrd="0" presId="urn:microsoft.com/office/officeart/2008/layout/VerticalAccentList"/>
    <dgm:cxn modelId="{B21B62E1-A67E-421A-8D33-9EF252525E56}" type="presOf" srcId="{1413A738-5A94-4B05-9628-DD7AE2E2EF1E}" destId="{C9181A97-FEC7-4796-A9B8-F2C67D79E0A2}" srcOrd="0" destOrd="0" presId="urn:microsoft.com/office/officeart/2008/layout/VerticalAccentList"/>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 modelId="{52DA0BF2-5995-4F95-B463-BE975F58617E}" type="presParOf" srcId="{1B6A9989-06E2-4AFF-870D-56E3436ED85C}" destId="{648B8B1A-A952-4CC7-8CDC-CA40EE26CEB8}" srcOrd="2" destOrd="0" presId="urn:microsoft.com/office/officeart/2008/layout/VerticalAccentList"/>
    <dgm:cxn modelId="{36239123-0A39-4116-A714-A84A3A5D3BC3}" type="presParOf" srcId="{1B6A9989-06E2-4AFF-870D-56E3436ED85C}" destId="{8AAAC818-7D09-4023-8B54-89E5E98A3BA1}" srcOrd="3" destOrd="0" presId="urn:microsoft.com/office/officeart/2008/layout/VerticalAccentList"/>
    <dgm:cxn modelId="{6EB4B4A2-5941-489E-9EE0-718198CC918C}" type="presParOf" srcId="{8AAAC818-7D09-4023-8B54-89E5E98A3BA1}" destId="{C4982552-D13D-4ABE-8463-C2FEA497955A}" srcOrd="0" destOrd="0" presId="urn:microsoft.com/office/officeart/2008/layout/VerticalAccentList"/>
    <dgm:cxn modelId="{74FFF8E5-B6CA-496D-BD1C-1644E859D8A5}" type="presParOf" srcId="{1B6A9989-06E2-4AFF-870D-56E3436ED85C}" destId="{A127D477-A8A1-433C-9540-49B0DED84D70}" srcOrd="4" destOrd="0" presId="urn:microsoft.com/office/officeart/2008/layout/VerticalAccentList"/>
    <dgm:cxn modelId="{4CF7B18F-F3BC-4011-89D8-D1BCD57CCE98}" type="presParOf" srcId="{A127D477-A8A1-433C-9540-49B0DED84D70}" destId="{28369456-11EF-4556-9C69-6E47E66DA36D}" srcOrd="0" destOrd="0" presId="urn:microsoft.com/office/officeart/2008/layout/VerticalAccentList"/>
    <dgm:cxn modelId="{661C4807-28BF-4761-AB65-BB331C062179}" type="presParOf" srcId="{A127D477-A8A1-433C-9540-49B0DED84D70}" destId="{E5155040-0DC8-4184-848C-D22CCCCDD346}" srcOrd="1" destOrd="0" presId="urn:microsoft.com/office/officeart/2008/layout/VerticalAccentList"/>
    <dgm:cxn modelId="{DC657E43-67BA-4E15-88FB-D736056274E3}" type="presParOf" srcId="{A127D477-A8A1-433C-9540-49B0DED84D70}" destId="{7F513F30-8E20-4190-A976-CA412E916D22}" srcOrd="2" destOrd="0" presId="urn:microsoft.com/office/officeart/2008/layout/VerticalAccentList"/>
    <dgm:cxn modelId="{BBE8282A-5C00-404C-95BB-FC0B875A2C09}" type="presParOf" srcId="{A127D477-A8A1-433C-9540-49B0DED84D70}" destId="{6ACB31C1-DB2F-4F21-8B0F-911675B2C2EE}" srcOrd="3" destOrd="0" presId="urn:microsoft.com/office/officeart/2008/layout/VerticalAccentList"/>
    <dgm:cxn modelId="{18F3234B-C0F1-475B-9530-BB29B947D5B8}" type="presParOf" srcId="{A127D477-A8A1-433C-9540-49B0DED84D70}" destId="{9B0AC032-7454-454F-BD64-0D03D0A9E76B}" srcOrd="4" destOrd="0" presId="urn:microsoft.com/office/officeart/2008/layout/VerticalAccentList"/>
    <dgm:cxn modelId="{0A216708-AA93-4A78-9BCD-5DBE71908351}" type="presParOf" srcId="{A127D477-A8A1-433C-9540-49B0DED84D70}" destId="{DAB5D02F-4E95-490A-B6D1-5E7313990530}" srcOrd="5" destOrd="0" presId="urn:microsoft.com/office/officeart/2008/layout/VerticalAccentList"/>
    <dgm:cxn modelId="{0E83CBDB-4FF8-479C-8890-656AB967C248}" type="presParOf" srcId="{A127D477-A8A1-433C-9540-49B0DED84D70}" destId="{2070CCC0-474E-4D82-B1B1-42E2ADE9F901}" srcOrd="6" destOrd="0" presId="urn:microsoft.com/office/officeart/2008/layout/VerticalAccentList"/>
    <dgm:cxn modelId="{A243A7D6-6698-40D0-8626-B8452C1DB199}" type="presParOf" srcId="{1B6A9989-06E2-4AFF-870D-56E3436ED85C}" destId="{53F1550A-709E-4407-98F8-1646EF17D39C}" srcOrd="5" destOrd="0" presId="urn:microsoft.com/office/officeart/2008/layout/VerticalAccentList"/>
    <dgm:cxn modelId="{8BCD66E2-AB71-4950-B5AB-6CF71DC76874}" type="presParOf" srcId="{1B6A9989-06E2-4AFF-870D-56E3436ED85C}" destId="{6C7D1334-2482-4A4E-8AFA-35CE90F31080}" srcOrd="6" destOrd="0" presId="urn:microsoft.com/office/officeart/2008/layout/VerticalAccentList"/>
    <dgm:cxn modelId="{A2D2A04D-68BD-417F-BBFF-396FAA58F54A}" type="presParOf" srcId="{6C7D1334-2482-4A4E-8AFA-35CE90F31080}" destId="{54CCAD2C-DF2F-4514-8A26-CE0E844EB7A7}" srcOrd="0" destOrd="0" presId="urn:microsoft.com/office/officeart/2008/layout/VerticalAccentList"/>
    <dgm:cxn modelId="{F7E78A89-0DD1-4685-BB11-2339887AC054}" type="presParOf" srcId="{1B6A9989-06E2-4AFF-870D-56E3436ED85C}" destId="{8F338A1B-7E62-42E4-B3AE-EFC6F90E0568}" srcOrd="7" destOrd="0" presId="urn:microsoft.com/office/officeart/2008/layout/VerticalAccentList"/>
    <dgm:cxn modelId="{07C6AB3E-438D-48B5-AA86-C7BBAB29B8AA}" type="presParOf" srcId="{8F338A1B-7E62-42E4-B3AE-EFC6F90E0568}" destId="{BC6E572A-5812-4AD6-B5CB-948BA242557B}" srcOrd="0" destOrd="0" presId="urn:microsoft.com/office/officeart/2008/layout/VerticalAccentList"/>
    <dgm:cxn modelId="{8A3F6030-5660-44B5-BA45-54E56A9755EA}" type="presParOf" srcId="{8F338A1B-7E62-42E4-B3AE-EFC6F90E0568}" destId="{4204FC96-C088-429D-915A-C7D81D3A7BBF}" srcOrd="1" destOrd="0" presId="urn:microsoft.com/office/officeart/2008/layout/VerticalAccentList"/>
    <dgm:cxn modelId="{DDDCBCDB-56D5-414A-A5A1-63D73971BEBD}" type="presParOf" srcId="{8F338A1B-7E62-42E4-B3AE-EFC6F90E0568}" destId="{B3691B20-FB7A-40F5-9BD4-C69207239B7D}" srcOrd="2" destOrd="0" presId="urn:microsoft.com/office/officeart/2008/layout/VerticalAccentList"/>
    <dgm:cxn modelId="{14435420-8FB2-457D-B30E-1A477963B577}" type="presParOf" srcId="{8F338A1B-7E62-42E4-B3AE-EFC6F90E0568}" destId="{33A71E93-468A-4E9B-A38E-4F8EF1DEEAA2}" srcOrd="3" destOrd="0" presId="urn:microsoft.com/office/officeart/2008/layout/VerticalAccentList"/>
    <dgm:cxn modelId="{4CAE2D24-F4C3-4FA6-9124-26A994E68ADD}" type="presParOf" srcId="{8F338A1B-7E62-42E4-B3AE-EFC6F90E0568}" destId="{7366272D-589A-40FC-B608-82BC05046229}" srcOrd="4" destOrd="0" presId="urn:microsoft.com/office/officeart/2008/layout/VerticalAccentList"/>
    <dgm:cxn modelId="{E62E9036-2383-47C0-B793-5859C6289B7C}" type="presParOf" srcId="{8F338A1B-7E62-42E4-B3AE-EFC6F90E0568}" destId="{F23310BB-1F0C-4C81-99D9-CD8E7120DBC0}" srcOrd="5" destOrd="0" presId="urn:microsoft.com/office/officeart/2008/layout/VerticalAccentList"/>
    <dgm:cxn modelId="{68FD9949-D95B-488F-A267-7C92FEE77EED}" type="presParOf" srcId="{8F338A1B-7E62-42E4-B3AE-EFC6F90E0568}" destId="{F8DEE733-2DE4-4424-B5EB-DD43E51A4170}" srcOrd="6" destOrd="0" presId="urn:microsoft.com/office/officeart/2008/layout/VerticalAccentList"/>
    <dgm:cxn modelId="{4DDAEC07-3B3D-4EF6-B83C-C24D6B111FB8}" type="presParOf" srcId="{1B6A9989-06E2-4AFF-870D-56E3436ED85C}" destId="{2AADFD0C-2194-4453-9777-4BB6E4177D1F}" srcOrd="8" destOrd="0" presId="urn:microsoft.com/office/officeart/2008/layout/VerticalAccentList"/>
    <dgm:cxn modelId="{14BEBA87-C298-42DF-BF25-9227AACD7C82}" type="presParOf" srcId="{1B6A9989-06E2-4AFF-870D-56E3436ED85C}" destId="{100A50F1-4C3F-4A71-BCC7-929BE4D61B3E}" srcOrd="9" destOrd="0" presId="urn:microsoft.com/office/officeart/2008/layout/VerticalAccentList"/>
    <dgm:cxn modelId="{06828455-F780-4BF3-8277-B6AC1B737E85}" type="presParOf" srcId="{100A50F1-4C3F-4A71-BCC7-929BE4D61B3E}" destId="{3961FD4C-F5A4-4B03-BFF9-DD0D384B8F90}" srcOrd="0" destOrd="0" presId="urn:microsoft.com/office/officeart/2008/layout/VerticalAccentList"/>
    <dgm:cxn modelId="{9052D14E-BD43-419F-A411-C8937D48F140}" type="presParOf" srcId="{1B6A9989-06E2-4AFF-870D-56E3436ED85C}" destId="{381CD461-357B-4833-88BD-7E8D390FD693}" srcOrd="10" destOrd="0" presId="urn:microsoft.com/office/officeart/2008/layout/VerticalAccentList"/>
    <dgm:cxn modelId="{657350B1-DBD7-4543-8DB1-4F0C8D24C8AA}" type="presParOf" srcId="{381CD461-357B-4833-88BD-7E8D390FD693}" destId="{7D800648-E773-4F82-9B57-5EEB5A1C0A94}" srcOrd="0" destOrd="0" presId="urn:microsoft.com/office/officeart/2008/layout/VerticalAccentList"/>
    <dgm:cxn modelId="{5F7AFD88-BADF-4628-9D6B-A3F983342924}" type="presParOf" srcId="{381CD461-357B-4833-88BD-7E8D390FD693}" destId="{4186F1CD-D817-4BDC-89D7-3E9EF9BD6629}" srcOrd="1" destOrd="0" presId="urn:microsoft.com/office/officeart/2008/layout/VerticalAccentList"/>
    <dgm:cxn modelId="{1FACB8D0-CA77-41FF-8584-E2CE2436594C}" type="presParOf" srcId="{381CD461-357B-4833-88BD-7E8D390FD693}" destId="{D9696735-73A3-49C0-99D9-B70FDF6F7166}" srcOrd="2" destOrd="0" presId="urn:microsoft.com/office/officeart/2008/layout/VerticalAccentList"/>
    <dgm:cxn modelId="{B5346A18-095B-4A13-9A3F-BCCBE35FADF1}" type="presParOf" srcId="{381CD461-357B-4833-88BD-7E8D390FD693}" destId="{45A9F37C-DEA2-4F97-A955-6E60B7719777}" srcOrd="3" destOrd="0" presId="urn:microsoft.com/office/officeart/2008/layout/VerticalAccentList"/>
    <dgm:cxn modelId="{4D0FBE2E-6D2A-4EB0-B242-BDB3E315D4D7}" type="presParOf" srcId="{381CD461-357B-4833-88BD-7E8D390FD693}" destId="{E149068A-9903-4D86-886F-D3FA55A6FF23}" srcOrd="4" destOrd="0" presId="urn:microsoft.com/office/officeart/2008/layout/VerticalAccentList"/>
    <dgm:cxn modelId="{A75A2B7B-9C56-4DFD-8654-C2B155EEE52D}" type="presParOf" srcId="{381CD461-357B-4833-88BD-7E8D390FD693}" destId="{E7D703DE-747A-456F-A35C-4B734DDA1CD9}" srcOrd="5" destOrd="0" presId="urn:microsoft.com/office/officeart/2008/layout/VerticalAccentList"/>
    <dgm:cxn modelId="{5C1D9730-1B25-44B4-9398-A2145F52A648}" type="presParOf" srcId="{381CD461-357B-4833-88BD-7E8D390FD693}" destId="{BE9EB85D-D7BC-4E6B-B227-265CC64DF4EE}" srcOrd="6" destOrd="0" presId="urn:microsoft.com/office/officeart/2008/layout/VerticalAccentList"/>
    <dgm:cxn modelId="{52E16ED8-4584-41C1-BAF4-C12BC71B6729}" type="presParOf" srcId="{1B6A9989-06E2-4AFF-870D-56E3436ED85C}" destId="{C43337F5-C241-4771-99E2-F1C7106F02E0}" srcOrd="11" destOrd="0" presId="urn:microsoft.com/office/officeart/2008/layout/VerticalAccentList"/>
    <dgm:cxn modelId="{3EF076E1-F8BC-4378-BF97-DEF84FCC9330}" type="presParOf" srcId="{1B6A9989-06E2-4AFF-870D-56E3436ED85C}" destId="{C0193BA0-EA66-4355-B866-94AD1247D6F4}" srcOrd="12" destOrd="0" presId="urn:microsoft.com/office/officeart/2008/layout/VerticalAccentList"/>
    <dgm:cxn modelId="{546FA785-6A8E-4AC3-96D1-DAFB8A8DE6B0}" type="presParOf" srcId="{C0193BA0-EA66-4355-B866-94AD1247D6F4}" destId="{C9181A97-FEC7-4796-A9B8-F2C67D79E0A2}" srcOrd="0" destOrd="0" presId="urn:microsoft.com/office/officeart/2008/layout/VerticalAccentList"/>
    <dgm:cxn modelId="{B11A9BE0-4390-42A5-A058-6A8A0ABF863A}" type="presParOf" srcId="{1B6A9989-06E2-4AFF-870D-56E3436ED85C}" destId="{7BB62D13-F5DA-4883-8CE9-FCA1B7890585}" srcOrd="13" destOrd="0" presId="urn:microsoft.com/office/officeart/2008/layout/VerticalAccentList"/>
    <dgm:cxn modelId="{B40C4767-B470-44F7-8644-8410A0F50B2F}" type="presParOf" srcId="{7BB62D13-F5DA-4883-8CE9-FCA1B7890585}" destId="{373775E6-C928-4AAE-83B0-71564956FC3D}" srcOrd="0" destOrd="0" presId="urn:microsoft.com/office/officeart/2008/layout/VerticalAccentList"/>
    <dgm:cxn modelId="{FC3B6FE4-1BF5-4ECC-98EB-580ED10070CB}" type="presParOf" srcId="{7BB62D13-F5DA-4883-8CE9-FCA1B7890585}" destId="{5295C2C0-2325-48BB-BA7F-8583DF311A79}" srcOrd="1" destOrd="0" presId="urn:microsoft.com/office/officeart/2008/layout/VerticalAccentList"/>
    <dgm:cxn modelId="{AF115EA2-32DD-4C44-A11C-A9BEDAF1CEE2}" type="presParOf" srcId="{7BB62D13-F5DA-4883-8CE9-FCA1B7890585}" destId="{F7106B8F-9875-45A7-9318-6750329271A6}" srcOrd="2" destOrd="0" presId="urn:microsoft.com/office/officeart/2008/layout/VerticalAccentList"/>
    <dgm:cxn modelId="{B85EDFA3-A9ED-4BE7-B337-158D77D7031E}" type="presParOf" srcId="{7BB62D13-F5DA-4883-8CE9-FCA1B7890585}" destId="{5F56147A-A53E-47BB-B043-CFE374ECFB39}" srcOrd="3" destOrd="0" presId="urn:microsoft.com/office/officeart/2008/layout/VerticalAccentList"/>
    <dgm:cxn modelId="{2FB6809C-49DC-46B9-B393-A6E15508CE5E}" type="presParOf" srcId="{7BB62D13-F5DA-4883-8CE9-FCA1B7890585}" destId="{FE3FD895-27E2-43A5-9237-2B5C2C43AFF5}" srcOrd="4" destOrd="0" presId="urn:microsoft.com/office/officeart/2008/layout/VerticalAccentList"/>
    <dgm:cxn modelId="{FEF87DD2-04E4-44C1-9E12-E233A3091287}" type="presParOf" srcId="{7BB62D13-F5DA-4883-8CE9-FCA1B7890585}" destId="{68EDBD16-8A5B-416C-B7BA-3310F19563EF}" srcOrd="5" destOrd="0" presId="urn:microsoft.com/office/officeart/2008/layout/VerticalAccentList"/>
    <dgm:cxn modelId="{8F713B1D-6B18-4A24-A6A0-5D6F65CA4655}" type="presParOf" srcId="{7BB62D13-F5DA-4883-8CE9-FCA1B7890585}" destId="{3D46A15A-3908-4D2B-BC25-A9DBC0B82D7F}" srcOrd="6" destOrd="0" presId="urn:microsoft.com/office/officeart/2008/layout/VerticalAccent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Text Preparation</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Cleansing</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0585F5F4-A658-44B5-9F5C-CC06DF8836D3}">
      <dgm:prSet phldrT="[Text]" custT="1"/>
      <dgm:spPr/>
      <dgm:t>
        <a:bodyPr/>
        <a:lstStyle/>
        <a:p>
          <a:r>
            <a:rPr lang="en-US" sz="1400" dirty="0"/>
            <a:t>HTML Tags Removal</a:t>
          </a:r>
        </a:p>
      </dgm:t>
    </dgm:pt>
    <dgm:pt modelId="{626FBC99-9B71-4F45-92C6-3256BCB4D999}" type="parTrans" cxnId="{DD3113D1-6221-44A5-8CD0-93A4EF311CD8}">
      <dgm:prSet/>
      <dgm:spPr/>
      <dgm:t>
        <a:bodyPr/>
        <a:lstStyle/>
        <a:p>
          <a:endParaRPr lang="en-US"/>
        </a:p>
      </dgm:t>
    </dgm:pt>
    <dgm:pt modelId="{2F35D6C4-DE28-4390-8362-C7EFCCE5E010}" type="sibTrans" cxnId="{DD3113D1-6221-44A5-8CD0-93A4EF311CD8}">
      <dgm:prSet/>
      <dgm:spPr/>
      <dgm:t>
        <a:bodyPr/>
        <a:lstStyle/>
        <a:p>
          <a:endParaRPr lang="en-US"/>
        </a:p>
      </dgm:t>
    </dgm:pt>
    <dgm:pt modelId="{2AFE3BEC-C1DA-4CFF-8208-95900DCDA020}">
      <dgm:prSet phldrT="[Text]" custT="1"/>
      <dgm:spPr/>
      <dgm:t>
        <a:bodyPr/>
        <a:lstStyle/>
        <a:p>
          <a:r>
            <a:rPr lang="en-US" sz="1400" dirty="0"/>
            <a:t>Emoji</a:t>
          </a:r>
        </a:p>
      </dgm:t>
    </dgm:pt>
    <dgm:pt modelId="{9A437090-CFF8-4A40-8EC2-E909A1C11847}" type="parTrans" cxnId="{F12180F6-44A1-46CC-A91F-313D35E272A9}">
      <dgm:prSet/>
      <dgm:spPr/>
      <dgm:t>
        <a:bodyPr/>
        <a:lstStyle/>
        <a:p>
          <a:endParaRPr lang="en-US"/>
        </a:p>
      </dgm:t>
    </dgm:pt>
    <dgm:pt modelId="{7222394E-8CF6-4F34-984C-2235EFCB5374}" type="sibTrans" cxnId="{F12180F6-44A1-46CC-A91F-313D35E272A9}">
      <dgm:prSet/>
      <dgm:spPr/>
      <dgm:t>
        <a:bodyPr/>
        <a:lstStyle/>
        <a:p>
          <a:endParaRPr lang="en-US"/>
        </a:p>
      </dgm:t>
    </dgm:pt>
    <dgm:pt modelId="{9087C35C-FEBB-4E7E-9272-6687ACC51E57}">
      <dgm:prSet phldrT="[Text]" custT="1"/>
      <dgm:spPr/>
      <dgm:t>
        <a:bodyPr/>
        <a:lstStyle/>
        <a:p>
          <a:r>
            <a:rPr lang="en-US" sz="1800" dirty="0"/>
            <a:t>Basic Preprocessing</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2AB119F1-4510-4416-AE4E-7C352948C5F5}">
      <dgm:prSet phldrT="[Text]" custT="1"/>
      <dgm:spPr/>
      <dgm:t>
        <a:bodyPr/>
        <a:lstStyle/>
        <a:p>
          <a:r>
            <a:rPr lang="en-US" sz="1800" dirty="0"/>
            <a:t>Advance Preprocessing</a:t>
          </a:r>
        </a:p>
      </dgm:t>
    </dgm:pt>
    <dgm:pt modelId="{9CC357B7-0F6F-4E2D-AAB1-84C7E023DACF}" type="parTrans" cxnId="{D466838A-424E-40F8-B760-0F13098B9B6A}">
      <dgm:prSet/>
      <dgm:spPr/>
      <dgm:t>
        <a:bodyPr/>
        <a:lstStyle/>
        <a:p>
          <a:endParaRPr lang="en-US"/>
        </a:p>
      </dgm:t>
    </dgm:pt>
    <dgm:pt modelId="{026465EA-4AFA-4125-84AA-F57653D180CC}" type="sibTrans" cxnId="{D466838A-424E-40F8-B760-0F13098B9B6A}">
      <dgm:prSet/>
      <dgm:spPr/>
      <dgm:t>
        <a:bodyPr/>
        <a:lstStyle/>
        <a:p>
          <a:endParaRPr lang="en-US"/>
        </a:p>
      </dgm:t>
    </dgm:pt>
    <dgm:pt modelId="{10EBFB00-6687-4C1F-A5F5-5BD06A995529}">
      <dgm:prSet phldrT="[Text]" custT="1"/>
      <dgm:spPr/>
      <dgm:t>
        <a:bodyPr/>
        <a:lstStyle/>
        <a:p>
          <a:r>
            <a:rPr lang="en-US" sz="1400" dirty="0"/>
            <a:t>Spelling Checker</a:t>
          </a:r>
        </a:p>
      </dgm:t>
    </dgm:pt>
    <dgm:pt modelId="{125DB9D4-300E-4C91-ABD2-1B3CFFAD7F8C}" type="parTrans" cxnId="{52752882-F50A-453A-828B-232393769F43}">
      <dgm:prSet/>
      <dgm:spPr/>
      <dgm:t>
        <a:bodyPr/>
        <a:lstStyle/>
        <a:p>
          <a:endParaRPr lang="en-US"/>
        </a:p>
      </dgm:t>
    </dgm:pt>
    <dgm:pt modelId="{923734D1-E486-4DB2-86EB-3079D1E31A06}" type="sibTrans" cxnId="{52752882-F50A-453A-828B-232393769F43}">
      <dgm:prSet/>
      <dgm:spPr/>
      <dgm:t>
        <a:bodyPr/>
        <a:lstStyle/>
        <a:p>
          <a:endParaRPr lang="en-US"/>
        </a:p>
      </dgm:t>
    </dgm:pt>
    <dgm:pt modelId="{4DF1C0F8-0C95-4BD9-B93F-A1113BED798A}">
      <dgm:prSet phldrT="[Text]" custT="1"/>
      <dgm:spPr/>
      <dgm:t>
        <a:bodyPr/>
        <a:lstStyle/>
        <a:p>
          <a:r>
            <a:rPr lang="en-US" sz="1400" dirty="0"/>
            <a:t>Basic</a:t>
          </a:r>
        </a:p>
      </dgm:t>
    </dgm:pt>
    <dgm:pt modelId="{18AA90AB-827F-490A-92FA-89E6BF6C2F10}" type="parTrans" cxnId="{1B028BDE-394D-476E-9E4C-9BC693EB618D}">
      <dgm:prSet/>
      <dgm:spPr/>
      <dgm:t>
        <a:bodyPr/>
        <a:lstStyle/>
        <a:p>
          <a:endParaRPr lang="en-US"/>
        </a:p>
      </dgm:t>
    </dgm:pt>
    <dgm:pt modelId="{22048979-0F97-4130-AF10-C614A48F6F3F}" type="sibTrans" cxnId="{1B028BDE-394D-476E-9E4C-9BC693EB618D}">
      <dgm:prSet/>
      <dgm:spPr/>
      <dgm:t>
        <a:bodyPr/>
        <a:lstStyle/>
        <a:p>
          <a:endParaRPr lang="en-US"/>
        </a:p>
      </dgm:t>
    </dgm:pt>
    <dgm:pt modelId="{5DD34DC0-D21C-4614-B64F-A84A8A37D847}">
      <dgm:prSet phldrT="[Text]" custT="1"/>
      <dgm:spPr/>
      <dgm:t>
        <a:bodyPr/>
        <a:lstStyle/>
        <a:p>
          <a:r>
            <a:rPr lang="en-US" sz="1400" dirty="0"/>
            <a:t>Optional</a:t>
          </a:r>
        </a:p>
      </dgm:t>
    </dgm:pt>
    <dgm:pt modelId="{E6483E44-49FA-4BDC-B7F7-578CC42F01DE}" type="parTrans" cxnId="{C3DD1F16-3842-4347-A943-10B59A06EF6A}">
      <dgm:prSet/>
      <dgm:spPr/>
      <dgm:t>
        <a:bodyPr/>
        <a:lstStyle/>
        <a:p>
          <a:endParaRPr lang="en-US"/>
        </a:p>
      </dgm:t>
    </dgm:pt>
    <dgm:pt modelId="{5324A858-F598-4B68-B530-7FD587EF042F}" type="sibTrans" cxnId="{C3DD1F16-3842-4347-A943-10B59A06EF6A}">
      <dgm:prSet/>
      <dgm:spPr/>
      <dgm:t>
        <a:bodyPr/>
        <a:lstStyle/>
        <a:p>
          <a:endParaRPr lang="en-US"/>
        </a:p>
      </dgm:t>
    </dgm:pt>
    <dgm:pt modelId="{0A28727D-B86D-4509-AC03-885F6F0BBAA7}">
      <dgm:prSet phldrT="[Text]" custT="1"/>
      <dgm:spPr/>
      <dgm:t>
        <a:bodyPr/>
        <a:lstStyle/>
        <a:p>
          <a:r>
            <a:rPr lang="en-US" sz="1400" dirty="0"/>
            <a:t>POS Tagging</a:t>
          </a:r>
        </a:p>
      </dgm:t>
    </dgm:pt>
    <dgm:pt modelId="{52FF056B-73F9-4D21-9CA4-CD07AD37FD1E}" type="parTrans" cxnId="{48DAFCEF-F30A-439F-A154-7DFE892DE8F2}">
      <dgm:prSet/>
      <dgm:spPr/>
      <dgm:t>
        <a:bodyPr/>
        <a:lstStyle/>
        <a:p>
          <a:endParaRPr lang="en-US"/>
        </a:p>
      </dgm:t>
    </dgm:pt>
    <dgm:pt modelId="{B2A109B0-3293-4912-9061-4945B3D66B3C}" type="sibTrans" cxnId="{48DAFCEF-F30A-439F-A154-7DFE892DE8F2}">
      <dgm:prSet/>
      <dgm:spPr/>
      <dgm:t>
        <a:bodyPr/>
        <a:lstStyle/>
        <a:p>
          <a:endParaRPr lang="en-US"/>
        </a:p>
      </dgm:t>
    </dgm:pt>
    <dgm:pt modelId="{7F78EEB9-B0C8-45CB-92D4-66E57834E6F8}">
      <dgm:prSet phldrT="[Text]" custT="1"/>
      <dgm:spPr/>
      <dgm:t>
        <a:bodyPr/>
        <a:lstStyle/>
        <a:p>
          <a:r>
            <a:rPr lang="en-US" sz="1400" dirty="0"/>
            <a:t>Parsing</a:t>
          </a:r>
        </a:p>
      </dgm:t>
    </dgm:pt>
    <dgm:pt modelId="{7C669F68-79C9-4CB1-9573-D5F5427F1603}" type="parTrans" cxnId="{741BB2CA-9E34-4F9C-BC34-A54955C0AAE0}">
      <dgm:prSet/>
      <dgm:spPr/>
      <dgm:t>
        <a:bodyPr/>
        <a:lstStyle/>
        <a:p>
          <a:endParaRPr lang="en-US"/>
        </a:p>
      </dgm:t>
    </dgm:pt>
    <dgm:pt modelId="{12155F0F-5FD5-49FD-BE9F-F82BF9ED75B1}" type="sibTrans" cxnId="{741BB2CA-9E34-4F9C-BC34-A54955C0AAE0}">
      <dgm:prSet/>
      <dgm:spPr/>
      <dgm:t>
        <a:bodyPr/>
        <a:lstStyle/>
        <a:p>
          <a:endParaRPr lang="en-US"/>
        </a:p>
      </dgm:t>
    </dgm:pt>
    <dgm:pt modelId="{35309144-7752-46C4-B732-6124EE85A38E}">
      <dgm:prSet phldrT="[Text]" custT="1"/>
      <dgm:spPr/>
      <dgm:t>
        <a:bodyPr/>
        <a:lstStyle/>
        <a:p>
          <a:r>
            <a:rPr lang="en-US" sz="1400" dirty="0" err="1"/>
            <a:t>Coreference</a:t>
          </a:r>
          <a:r>
            <a:rPr lang="en-US" sz="1400" dirty="0"/>
            <a:t> Resolution</a:t>
          </a:r>
        </a:p>
      </dgm:t>
    </dgm:pt>
    <dgm:pt modelId="{1F346B51-B457-40D6-8E33-1BA90F19D925}" type="parTrans" cxnId="{B9391BE2-7122-4BE9-A14B-E4FAE2BD8214}">
      <dgm:prSet/>
      <dgm:spPr/>
      <dgm:t>
        <a:bodyPr/>
        <a:lstStyle/>
        <a:p>
          <a:endParaRPr lang="en-US"/>
        </a:p>
      </dgm:t>
    </dgm:pt>
    <dgm:pt modelId="{3AE55CAE-B1AE-4A7A-9194-D277FF24E1E3}" type="sibTrans" cxnId="{B9391BE2-7122-4BE9-A14B-E4FAE2BD8214}">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rgbClr val="92D050"/>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12" custScaleX="194834"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3"/>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3"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12"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AB425315-84D2-4D35-8800-26BE83101CA2}" type="pres">
      <dgm:prSet presAssocID="{626FBC99-9B71-4F45-92C6-3256BCB4D999}" presName="Name17" presStyleLbl="parChTrans1D3" presStyleIdx="0" presStyleCnt="8"/>
      <dgm:spPr/>
    </dgm:pt>
    <dgm:pt modelId="{879EC66E-197B-4772-8F21-B2ADBD2E7DF0}" type="pres">
      <dgm:prSet presAssocID="{0585F5F4-A658-44B5-9F5C-CC06DF8836D3}" presName="hierRoot3" presStyleCnt="0"/>
      <dgm:spPr/>
    </dgm:pt>
    <dgm:pt modelId="{9CB2160D-A689-4433-8D27-4DB7D6EC1423}" type="pres">
      <dgm:prSet presAssocID="{0585F5F4-A658-44B5-9F5C-CC06DF8836D3}" presName="composite3" presStyleCnt="0"/>
      <dgm:spPr/>
    </dgm:pt>
    <dgm:pt modelId="{3D06560A-9B04-4A1C-818C-98C755F7BF43}" type="pres">
      <dgm:prSet presAssocID="{0585F5F4-A658-44B5-9F5C-CC06DF8836D3}" presName="image3" presStyleLbl="node3" presStyleIdx="0" presStyleCnt="8" custScaleX="22929" custScaleY="22929"/>
      <dgm:spPr>
        <a:solidFill>
          <a:srgbClr val="00B050"/>
        </a:solidFill>
      </dgm:spPr>
    </dgm:pt>
    <dgm:pt modelId="{1DBC6997-AD54-4D2C-A178-44EFA13F8BBC}" type="pres">
      <dgm:prSet presAssocID="{0585F5F4-A658-44B5-9F5C-CC06DF8836D3}" presName="text3" presStyleLbl="revTx" presStyleIdx="2" presStyleCnt="12" custLinFactNeighborY="4680">
        <dgm:presLayoutVars>
          <dgm:chPref val="3"/>
        </dgm:presLayoutVars>
      </dgm:prSet>
      <dgm:spPr/>
    </dgm:pt>
    <dgm:pt modelId="{34AF1C36-D657-464A-98B2-36AE1BEDF618}" type="pres">
      <dgm:prSet presAssocID="{0585F5F4-A658-44B5-9F5C-CC06DF8836D3}" presName="hierChild4" presStyleCnt="0"/>
      <dgm:spPr/>
    </dgm:pt>
    <dgm:pt modelId="{3BC2D993-E88E-4832-B3B7-F5AE54336A3F}" type="pres">
      <dgm:prSet presAssocID="{9A437090-CFF8-4A40-8EC2-E909A1C11847}" presName="Name17" presStyleLbl="parChTrans1D3" presStyleIdx="1" presStyleCnt="8"/>
      <dgm:spPr/>
    </dgm:pt>
    <dgm:pt modelId="{BD03D91B-31AA-42FE-8DD6-38BF2ADCD19D}" type="pres">
      <dgm:prSet presAssocID="{2AFE3BEC-C1DA-4CFF-8208-95900DCDA020}" presName="hierRoot3" presStyleCnt="0"/>
      <dgm:spPr/>
    </dgm:pt>
    <dgm:pt modelId="{71D599F0-3F8A-4449-956A-099184CF8A02}" type="pres">
      <dgm:prSet presAssocID="{2AFE3BEC-C1DA-4CFF-8208-95900DCDA020}" presName="composite3" presStyleCnt="0"/>
      <dgm:spPr/>
    </dgm:pt>
    <dgm:pt modelId="{1845A6DE-E716-46D6-91B6-73FCC794C037}" type="pres">
      <dgm:prSet presAssocID="{2AFE3BEC-C1DA-4CFF-8208-95900DCDA020}" presName="image3" presStyleLbl="node3" presStyleIdx="1" presStyleCnt="8" custScaleX="22059" custScaleY="22059"/>
      <dgm:spPr>
        <a:solidFill>
          <a:srgbClr val="00B050"/>
        </a:solidFill>
      </dgm:spPr>
    </dgm:pt>
    <dgm:pt modelId="{C27E36A1-AFF7-40D4-8265-F2DC8F30399E}" type="pres">
      <dgm:prSet presAssocID="{2AFE3BEC-C1DA-4CFF-8208-95900DCDA020}" presName="text3" presStyleLbl="revTx" presStyleIdx="3" presStyleCnt="12">
        <dgm:presLayoutVars>
          <dgm:chPref val="3"/>
        </dgm:presLayoutVars>
      </dgm:prSet>
      <dgm:spPr/>
    </dgm:pt>
    <dgm:pt modelId="{B9DEAD06-9AC4-4EEF-87F2-C9B9A712A65D}" type="pres">
      <dgm:prSet presAssocID="{2AFE3BEC-C1DA-4CFF-8208-95900DCDA020}" presName="hierChild4" presStyleCnt="0"/>
      <dgm:spPr/>
    </dgm:pt>
    <dgm:pt modelId="{E168A460-3AA2-47C7-A2C9-17E868244D23}" type="pres">
      <dgm:prSet presAssocID="{125DB9D4-300E-4C91-ABD2-1B3CFFAD7F8C}" presName="Name17" presStyleLbl="parChTrans1D3" presStyleIdx="2" presStyleCnt="8"/>
      <dgm:spPr/>
    </dgm:pt>
    <dgm:pt modelId="{9A65B5FA-3221-4F37-B58E-E50D7C14485C}" type="pres">
      <dgm:prSet presAssocID="{10EBFB00-6687-4C1F-A5F5-5BD06A995529}" presName="hierRoot3" presStyleCnt="0"/>
      <dgm:spPr/>
    </dgm:pt>
    <dgm:pt modelId="{797CDD7B-F8D1-4A81-8105-D2C0B873D39D}" type="pres">
      <dgm:prSet presAssocID="{10EBFB00-6687-4C1F-A5F5-5BD06A995529}" presName="composite3" presStyleCnt="0"/>
      <dgm:spPr/>
    </dgm:pt>
    <dgm:pt modelId="{A27F48C7-C662-449D-B1B4-53FDD25B24BB}" type="pres">
      <dgm:prSet presAssocID="{10EBFB00-6687-4C1F-A5F5-5BD06A995529}" presName="image3" presStyleLbl="node3" presStyleIdx="2" presStyleCnt="8" custScaleX="22176" custScaleY="22176"/>
      <dgm:spPr>
        <a:solidFill>
          <a:srgbClr val="00B050"/>
        </a:solidFill>
      </dgm:spPr>
    </dgm:pt>
    <dgm:pt modelId="{7DD66D35-1362-42E0-81B4-35CAF89AB463}" type="pres">
      <dgm:prSet presAssocID="{10EBFB00-6687-4C1F-A5F5-5BD06A995529}" presName="text3" presStyleLbl="revTx" presStyleIdx="4" presStyleCnt="12">
        <dgm:presLayoutVars>
          <dgm:chPref val="3"/>
        </dgm:presLayoutVars>
      </dgm:prSet>
      <dgm:spPr/>
    </dgm:pt>
    <dgm:pt modelId="{4F018FD9-3B06-43F8-BD36-D7C019263B66}" type="pres">
      <dgm:prSet presAssocID="{10EBFB00-6687-4C1F-A5F5-5BD06A995529}" presName="hierChild4" presStyleCnt="0"/>
      <dgm:spPr/>
    </dgm:pt>
    <dgm:pt modelId="{5BAF9792-C3D4-4BEB-B56C-0E95885085C6}" type="pres">
      <dgm:prSet presAssocID="{79C3A05E-EE73-4BFE-BECB-3B56E9231F6B}" presName="Name10" presStyleLbl="parChTrans1D2" presStyleIdx="1" presStyleCnt="3"/>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3" custScaleX="46063" custScaleY="46063"/>
      <dgm:spPr>
        <a:solidFill>
          <a:schemeClr val="bg2">
            <a:lumMod val="50000"/>
          </a:schemeClr>
        </a:solidFill>
      </dgm:spPr>
    </dgm:pt>
    <dgm:pt modelId="{027B410D-399D-435F-8D7A-AC74802F08D3}" type="pres">
      <dgm:prSet presAssocID="{9087C35C-FEBB-4E7E-9272-6687ACC51E57}" presName="text2" presStyleLbl="revTx" presStyleIdx="5" presStyleCnt="12"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 modelId="{1E5E5AE3-534C-41B7-8AFE-93E361118CCA}" type="pres">
      <dgm:prSet presAssocID="{18AA90AB-827F-490A-92FA-89E6BF6C2F10}" presName="Name17" presStyleLbl="parChTrans1D3" presStyleIdx="3" presStyleCnt="8"/>
      <dgm:spPr/>
    </dgm:pt>
    <dgm:pt modelId="{539B54FE-7AB1-484D-B4FE-C58EB0D70FB8}" type="pres">
      <dgm:prSet presAssocID="{4DF1C0F8-0C95-4BD9-B93F-A1113BED798A}" presName="hierRoot3" presStyleCnt="0"/>
      <dgm:spPr/>
    </dgm:pt>
    <dgm:pt modelId="{DB75D5EA-5FFE-4AB2-A2C4-36259BF5F328}" type="pres">
      <dgm:prSet presAssocID="{4DF1C0F8-0C95-4BD9-B93F-A1113BED798A}" presName="composite3" presStyleCnt="0"/>
      <dgm:spPr/>
    </dgm:pt>
    <dgm:pt modelId="{95A80B36-6491-49E5-BF2E-6E34E7EFAC8A}" type="pres">
      <dgm:prSet presAssocID="{4DF1C0F8-0C95-4BD9-B93F-A1113BED798A}" presName="image3" presStyleLbl="node3" presStyleIdx="3" presStyleCnt="8" custScaleX="22186" custScaleY="22186" custLinFactNeighborY="777"/>
      <dgm:spPr>
        <a:solidFill>
          <a:srgbClr val="00B050"/>
        </a:solidFill>
      </dgm:spPr>
    </dgm:pt>
    <dgm:pt modelId="{DB46BA44-0FDB-4A37-8F77-FCE0BEB3FED0}" type="pres">
      <dgm:prSet presAssocID="{4DF1C0F8-0C95-4BD9-B93F-A1113BED798A}" presName="text3" presStyleLbl="revTx" presStyleIdx="6" presStyleCnt="12">
        <dgm:presLayoutVars>
          <dgm:chPref val="3"/>
        </dgm:presLayoutVars>
      </dgm:prSet>
      <dgm:spPr/>
    </dgm:pt>
    <dgm:pt modelId="{888396AD-0236-41EF-8FA0-DD69CB0A07B5}" type="pres">
      <dgm:prSet presAssocID="{4DF1C0F8-0C95-4BD9-B93F-A1113BED798A}" presName="hierChild4" presStyleCnt="0"/>
      <dgm:spPr/>
    </dgm:pt>
    <dgm:pt modelId="{C8827259-BBB0-48CB-AF95-FA5A50C3ABBF}" type="pres">
      <dgm:prSet presAssocID="{E6483E44-49FA-4BDC-B7F7-578CC42F01DE}" presName="Name17" presStyleLbl="parChTrans1D3" presStyleIdx="4" presStyleCnt="8"/>
      <dgm:spPr/>
    </dgm:pt>
    <dgm:pt modelId="{A6DD377B-B722-445F-A6D5-5912508CA59E}" type="pres">
      <dgm:prSet presAssocID="{5DD34DC0-D21C-4614-B64F-A84A8A37D847}" presName="hierRoot3" presStyleCnt="0"/>
      <dgm:spPr/>
    </dgm:pt>
    <dgm:pt modelId="{8F92C736-D271-48E2-8F90-850B90F1C42C}" type="pres">
      <dgm:prSet presAssocID="{5DD34DC0-D21C-4614-B64F-A84A8A37D847}" presName="composite3" presStyleCnt="0"/>
      <dgm:spPr/>
    </dgm:pt>
    <dgm:pt modelId="{9FCC0008-229A-4EAC-BA09-818F3D0CAE9C}" type="pres">
      <dgm:prSet presAssocID="{5DD34DC0-D21C-4614-B64F-A84A8A37D847}" presName="image3" presStyleLbl="node3" presStyleIdx="4" presStyleCnt="8" custScaleX="22853" custScaleY="22853"/>
      <dgm:spPr>
        <a:solidFill>
          <a:srgbClr val="00B050"/>
        </a:solidFill>
      </dgm:spPr>
    </dgm:pt>
    <dgm:pt modelId="{E299F7AB-6300-44BB-A07D-8E7D67E82EA7}" type="pres">
      <dgm:prSet presAssocID="{5DD34DC0-D21C-4614-B64F-A84A8A37D847}" presName="text3" presStyleLbl="revTx" presStyleIdx="7" presStyleCnt="12">
        <dgm:presLayoutVars>
          <dgm:chPref val="3"/>
        </dgm:presLayoutVars>
      </dgm:prSet>
      <dgm:spPr/>
    </dgm:pt>
    <dgm:pt modelId="{973C5DE4-E17D-467F-8552-B3DCCDDF31DD}" type="pres">
      <dgm:prSet presAssocID="{5DD34DC0-D21C-4614-B64F-A84A8A37D847}" presName="hierChild4" presStyleCnt="0"/>
      <dgm:spPr/>
    </dgm:pt>
    <dgm:pt modelId="{B105143A-1EE7-4151-BB5D-CFFBA81A2785}" type="pres">
      <dgm:prSet presAssocID="{9CC357B7-0F6F-4E2D-AAB1-84C7E023DACF}" presName="Name10" presStyleLbl="parChTrans1D2" presStyleIdx="2" presStyleCnt="3"/>
      <dgm:spPr/>
    </dgm:pt>
    <dgm:pt modelId="{24CEDC76-638A-4BDF-B025-4C73311CE838}" type="pres">
      <dgm:prSet presAssocID="{2AB119F1-4510-4416-AE4E-7C352948C5F5}" presName="hierRoot2" presStyleCnt="0"/>
      <dgm:spPr/>
    </dgm:pt>
    <dgm:pt modelId="{C34D7BB3-C9BD-4382-8507-1B1A1ACA63BD}" type="pres">
      <dgm:prSet presAssocID="{2AB119F1-4510-4416-AE4E-7C352948C5F5}" presName="composite2" presStyleCnt="0"/>
      <dgm:spPr/>
    </dgm:pt>
    <dgm:pt modelId="{DB8820B7-AE53-47A5-BB7B-C77FD865E07D}" type="pres">
      <dgm:prSet presAssocID="{2AB119F1-4510-4416-AE4E-7C352948C5F5}" presName="image2" presStyleLbl="node2" presStyleIdx="2" presStyleCnt="3" custScaleX="46139" custScaleY="46139"/>
      <dgm:spPr>
        <a:solidFill>
          <a:schemeClr val="bg2">
            <a:lumMod val="50000"/>
          </a:schemeClr>
        </a:solidFill>
      </dgm:spPr>
    </dgm:pt>
    <dgm:pt modelId="{F079E7FE-DF40-4BB5-A9E1-77C320FB94FD}" type="pres">
      <dgm:prSet presAssocID="{2AB119F1-4510-4416-AE4E-7C352948C5F5}" presName="text2" presStyleLbl="revTx" presStyleIdx="8" presStyleCnt="12" custScaleX="204261" custLinFactNeighborX="45645" custLinFactNeighborY="805">
        <dgm:presLayoutVars>
          <dgm:chPref val="3"/>
        </dgm:presLayoutVars>
      </dgm:prSet>
      <dgm:spPr/>
    </dgm:pt>
    <dgm:pt modelId="{CFDB20A0-DC70-47FE-A30E-94413EA49CC1}" type="pres">
      <dgm:prSet presAssocID="{2AB119F1-4510-4416-AE4E-7C352948C5F5}" presName="hierChild3" presStyleCnt="0"/>
      <dgm:spPr/>
    </dgm:pt>
    <dgm:pt modelId="{BB9D8E0C-E5BC-4ED4-A099-000ADDEE6CA0}" type="pres">
      <dgm:prSet presAssocID="{52FF056B-73F9-4D21-9CA4-CD07AD37FD1E}" presName="Name17" presStyleLbl="parChTrans1D3" presStyleIdx="5" presStyleCnt="8"/>
      <dgm:spPr/>
    </dgm:pt>
    <dgm:pt modelId="{E1DA12D2-11C1-4C8C-8FAD-DA88D24C8702}" type="pres">
      <dgm:prSet presAssocID="{0A28727D-B86D-4509-AC03-885F6F0BBAA7}" presName="hierRoot3" presStyleCnt="0"/>
      <dgm:spPr/>
    </dgm:pt>
    <dgm:pt modelId="{6E7A9E6A-143B-4847-9822-11C1A25BC3FB}" type="pres">
      <dgm:prSet presAssocID="{0A28727D-B86D-4509-AC03-885F6F0BBAA7}" presName="composite3" presStyleCnt="0"/>
      <dgm:spPr/>
    </dgm:pt>
    <dgm:pt modelId="{4540B928-A9D4-45CB-8728-EB9C6833CC25}" type="pres">
      <dgm:prSet presAssocID="{0A28727D-B86D-4509-AC03-885F6F0BBAA7}" presName="image3" presStyleLbl="node3" presStyleIdx="5" presStyleCnt="8" custScaleX="22867" custScaleY="22867"/>
      <dgm:spPr>
        <a:solidFill>
          <a:srgbClr val="00B050"/>
        </a:solidFill>
      </dgm:spPr>
    </dgm:pt>
    <dgm:pt modelId="{6455AD6D-041E-4831-B22A-F1D9DE468279}" type="pres">
      <dgm:prSet presAssocID="{0A28727D-B86D-4509-AC03-885F6F0BBAA7}" presName="text3" presStyleLbl="revTx" presStyleIdx="9" presStyleCnt="12">
        <dgm:presLayoutVars>
          <dgm:chPref val="3"/>
        </dgm:presLayoutVars>
      </dgm:prSet>
      <dgm:spPr/>
    </dgm:pt>
    <dgm:pt modelId="{68DD2F49-5279-41BF-91C3-54A762ED917F}" type="pres">
      <dgm:prSet presAssocID="{0A28727D-B86D-4509-AC03-885F6F0BBAA7}" presName="hierChild4" presStyleCnt="0"/>
      <dgm:spPr/>
    </dgm:pt>
    <dgm:pt modelId="{C12DBCB5-55B0-4AE9-8ADE-AD251A61FEEF}" type="pres">
      <dgm:prSet presAssocID="{7C669F68-79C9-4CB1-9573-D5F5427F1603}" presName="Name17" presStyleLbl="parChTrans1D3" presStyleIdx="6" presStyleCnt="8"/>
      <dgm:spPr/>
    </dgm:pt>
    <dgm:pt modelId="{D134FE67-B348-46E1-8B48-BC98E9426815}" type="pres">
      <dgm:prSet presAssocID="{7F78EEB9-B0C8-45CB-92D4-66E57834E6F8}" presName="hierRoot3" presStyleCnt="0"/>
      <dgm:spPr/>
    </dgm:pt>
    <dgm:pt modelId="{EE185B83-F0DF-472A-B161-66F21FEC68C2}" type="pres">
      <dgm:prSet presAssocID="{7F78EEB9-B0C8-45CB-92D4-66E57834E6F8}" presName="composite3" presStyleCnt="0"/>
      <dgm:spPr/>
    </dgm:pt>
    <dgm:pt modelId="{716613F4-600F-4DD6-88CF-5A0370584D98}" type="pres">
      <dgm:prSet presAssocID="{7F78EEB9-B0C8-45CB-92D4-66E57834E6F8}" presName="image3" presStyleLbl="node3" presStyleIdx="6" presStyleCnt="8" custScaleX="22867" custScaleY="22867"/>
      <dgm:spPr>
        <a:solidFill>
          <a:srgbClr val="00B050"/>
        </a:solidFill>
      </dgm:spPr>
    </dgm:pt>
    <dgm:pt modelId="{C12A861F-8FCF-453E-81E0-D27C26C93DD7}" type="pres">
      <dgm:prSet presAssocID="{7F78EEB9-B0C8-45CB-92D4-66E57834E6F8}" presName="text3" presStyleLbl="revTx" presStyleIdx="10" presStyleCnt="12">
        <dgm:presLayoutVars>
          <dgm:chPref val="3"/>
        </dgm:presLayoutVars>
      </dgm:prSet>
      <dgm:spPr/>
    </dgm:pt>
    <dgm:pt modelId="{7BED1DF9-5766-4C18-A9D9-B5EBF7A9B127}" type="pres">
      <dgm:prSet presAssocID="{7F78EEB9-B0C8-45CB-92D4-66E57834E6F8}" presName="hierChild4" presStyleCnt="0"/>
      <dgm:spPr/>
    </dgm:pt>
    <dgm:pt modelId="{5AF062C4-8D2E-4162-97BE-52422086771A}" type="pres">
      <dgm:prSet presAssocID="{1F346B51-B457-40D6-8E33-1BA90F19D925}" presName="Name17" presStyleLbl="parChTrans1D3" presStyleIdx="7" presStyleCnt="8"/>
      <dgm:spPr/>
    </dgm:pt>
    <dgm:pt modelId="{A59944A8-F2A1-4A29-A3BD-2C11EC8990B0}" type="pres">
      <dgm:prSet presAssocID="{35309144-7752-46C4-B732-6124EE85A38E}" presName="hierRoot3" presStyleCnt="0"/>
      <dgm:spPr/>
    </dgm:pt>
    <dgm:pt modelId="{63A13E92-4151-48A6-A406-39C9226A382A}" type="pres">
      <dgm:prSet presAssocID="{35309144-7752-46C4-B732-6124EE85A38E}" presName="composite3" presStyleCnt="0"/>
      <dgm:spPr/>
    </dgm:pt>
    <dgm:pt modelId="{3023E295-6C5A-4D06-A27D-E95D7F0DB229}" type="pres">
      <dgm:prSet presAssocID="{35309144-7752-46C4-B732-6124EE85A38E}" presName="image3" presStyleLbl="node3" presStyleIdx="7" presStyleCnt="8" custScaleX="22867" custScaleY="22867"/>
      <dgm:spPr>
        <a:solidFill>
          <a:srgbClr val="00B050"/>
        </a:solidFill>
      </dgm:spPr>
    </dgm:pt>
    <dgm:pt modelId="{0C16ECA6-3968-4DA2-BEA9-F530DE14DA22}" type="pres">
      <dgm:prSet presAssocID="{35309144-7752-46C4-B732-6124EE85A38E}" presName="text3" presStyleLbl="revTx" presStyleIdx="11" presStyleCnt="12" custScaleX="129136">
        <dgm:presLayoutVars>
          <dgm:chPref val="3"/>
        </dgm:presLayoutVars>
      </dgm:prSet>
      <dgm:spPr/>
    </dgm:pt>
    <dgm:pt modelId="{0E32606F-D611-4AAB-819F-929F237C0DF0}" type="pres">
      <dgm:prSet presAssocID="{35309144-7752-46C4-B732-6124EE85A38E}" presName="hierChild4" presStyleCnt="0"/>
      <dgm:spPr/>
    </dgm:pt>
  </dgm:ptLst>
  <dgm:cxnLst>
    <dgm:cxn modelId="{40B02C0C-887E-402A-9A5F-A5BB420A05D1}" type="presOf" srcId="{2AFE3BEC-C1DA-4CFF-8208-95900DCDA020}" destId="{C27E36A1-AFF7-40D4-8265-F2DC8F30399E}" srcOrd="0" destOrd="0" presId="urn:microsoft.com/office/officeart/2009/layout/CirclePictureHierarchy"/>
    <dgm:cxn modelId="{99116D10-F22F-48FB-8C3C-00425CF66CDB}" type="presOf" srcId="{4DF1C0F8-0C95-4BD9-B93F-A1113BED798A}" destId="{DB46BA44-0FDB-4A37-8F77-FCE0BEB3FED0}" srcOrd="0" destOrd="0" presId="urn:microsoft.com/office/officeart/2009/layout/CirclePictureHierarchy"/>
    <dgm:cxn modelId="{C3DD1F16-3842-4347-A943-10B59A06EF6A}" srcId="{9087C35C-FEBB-4E7E-9272-6687ACC51E57}" destId="{5DD34DC0-D21C-4614-B64F-A84A8A37D847}" srcOrd="1" destOrd="0" parTransId="{E6483E44-49FA-4BDC-B7F7-578CC42F01DE}" sibTransId="{5324A858-F598-4B68-B530-7FD587EF042F}"/>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9F8F7C44-6C6A-4F2F-BE7E-1CDA0E3DF83C}" type="presOf" srcId="{5DD34DC0-D21C-4614-B64F-A84A8A37D847}" destId="{E299F7AB-6300-44BB-A07D-8E7D67E82EA7}"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C8723369-69D8-4960-915C-7124C4522D79}" type="presOf" srcId="{0585F5F4-A658-44B5-9F5C-CC06DF8836D3}" destId="{1DBC6997-AD54-4D2C-A178-44EFA13F8BBC}" srcOrd="0" destOrd="0" presId="urn:microsoft.com/office/officeart/2009/layout/CirclePictureHierarchy"/>
    <dgm:cxn modelId="{820D5F6A-A6E5-40F8-8624-A42CC4594173}" type="presOf" srcId="{2AB119F1-4510-4416-AE4E-7C352948C5F5}" destId="{F079E7FE-DF40-4BB5-A9E1-77C320FB94FD}"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BD50D86F-AC77-426D-A690-82EDF7FA6F2D}" type="presOf" srcId="{52FF056B-73F9-4D21-9CA4-CD07AD37FD1E}" destId="{BB9D8E0C-E5BC-4ED4-A099-000ADDEE6CA0}" srcOrd="0" destOrd="0" presId="urn:microsoft.com/office/officeart/2009/layout/CirclePictureHierarchy"/>
    <dgm:cxn modelId="{BD243574-B02A-4C4D-95D9-16112FD80B01}" type="presOf" srcId="{1F346B51-B457-40D6-8E33-1BA90F19D925}" destId="{5AF062C4-8D2E-4162-97BE-52422086771A}" srcOrd="0" destOrd="0" presId="urn:microsoft.com/office/officeart/2009/layout/CirclePictureHierarchy"/>
    <dgm:cxn modelId="{1DB3C575-F03E-4176-80CB-82308D1E7E3C}" type="presOf" srcId="{626FBC99-9B71-4F45-92C6-3256BCB4D999}" destId="{AB425315-84D2-4D35-8800-26BE83101CA2}" srcOrd="0" destOrd="0" presId="urn:microsoft.com/office/officeart/2009/layout/CirclePictureHierarchy"/>
    <dgm:cxn modelId="{69AE297B-B71E-4BB3-824B-6F9AD32D1D42}" type="presOf" srcId="{35309144-7752-46C4-B732-6124EE85A38E}" destId="{0C16ECA6-3968-4DA2-BEA9-F530DE14DA22}" srcOrd="0" destOrd="0" presId="urn:microsoft.com/office/officeart/2009/layout/CirclePictureHierarchy"/>
    <dgm:cxn modelId="{52752882-F50A-453A-828B-232393769F43}" srcId="{6C4D0566-DBC9-4D0C-BEAF-9AAA2086345C}" destId="{10EBFB00-6687-4C1F-A5F5-5BD06A995529}" srcOrd="2" destOrd="0" parTransId="{125DB9D4-300E-4C91-ABD2-1B3CFFAD7F8C}" sibTransId="{923734D1-E486-4DB2-86EB-3079D1E31A06}"/>
    <dgm:cxn modelId="{2DC85184-92FD-46E5-B717-4541F77BC2DF}" type="presOf" srcId="{E6483E44-49FA-4BDC-B7F7-578CC42F01DE}" destId="{C8827259-BBB0-48CB-AF95-FA5A50C3ABBF}" srcOrd="0" destOrd="0" presId="urn:microsoft.com/office/officeart/2009/layout/CirclePictureHierarchy"/>
    <dgm:cxn modelId="{D466838A-424E-40F8-B760-0F13098B9B6A}" srcId="{AC4BAB11-79F2-4FE9-841C-D9B065C1540E}" destId="{2AB119F1-4510-4416-AE4E-7C352948C5F5}" srcOrd="2" destOrd="0" parTransId="{9CC357B7-0F6F-4E2D-AAB1-84C7E023DACF}" sibTransId="{026465EA-4AFA-4125-84AA-F57653D180CC}"/>
    <dgm:cxn modelId="{64C8A18D-2FED-4289-889C-3594954B919C}" type="presOf" srcId="{7C669F68-79C9-4CB1-9573-D5F5427F1603}" destId="{C12DBCB5-55B0-4AE9-8ADE-AD251A61FEEF}" srcOrd="0" destOrd="0" presId="urn:microsoft.com/office/officeart/2009/layout/CirclePictureHierarchy"/>
    <dgm:cxn modelId="{C8C3F29B-AAC5-41A0-966B-F2D66F74CA17}" type="presOf" srcId="{18AA90AB-827F-490A-92FA-89E6BF6C2F10}" destId="{1E5E5AE3-534C-41B7-8AFE-93E361118CCA}" srcOrd="0" destOrd="0" presId="urn:microsoft.com/office/officeart/2009/layout/CirclePictureHierarchy"/>
    <dgm:cxn modelId="{703EB2A0-8157-4AAC-850C-F13AF7D052E1}" srcId="{AC4BAB11-79F2-4FE9-841C-D9B065C1540E}" destId="{6C4D0566-DBC9-4D0C-BEAF-9AAA2086345C}" srcOrd="0" destOrd="0" parTransId="{027E58BB-EFA6-44F9-A781-FE189847F1D4}" sibTransId="{CB144888-C93C-468A-9CD8-D9CF1DA1C9EA}"/>
    <dgm:cxn modelId="{0B3DF8A0-F090-45A1-A195-C4707723293B}" type="presOf" srcId="{7F78EEB9-B0C8-45CB-92D4-66E57834E6F8}" destId="{C12A861F-8FCF-453E-81E0-D27C26C93DD7}" srcOrd="0" destOrd="0" presId="urn:microsoft.com/office/officeart/2009/layout/CirclePictureHierarchy"/>
    <dgm:cxn modelId="{515F31B6-066C-489C-B435-2BC178EF4035}" type="presOf" srcId="{1B1756EB-EBB0-4798-835A-4B1CB5E81725}" destId="{EC8DBF5B-7B13-458F-BF8D-7A3D3E338FFB}" srcOrd="0" destOrd="0" presId="urn:microsoft.com/office/officeart/2009/layout/CirclePictureHierarchy"/>
    <dgm:cxn modelId="{741BB2CA-9E34-4F9C-BC34-A54955C0AAE0}" srcId="{2AB119F1-4510-4416-AE4E-7C352948C5F5}" destId="{7F78EEB9-B0C8-45CB-92D4-66E57834E6F8}" srcOrd="1" destOrd="0" parTransId="{7C669F68-79C9-4CB1-9573-D5F5427F1603}" sibTransId="{12155F0F-5FD5-49FD-BE9F-F82BF9ED75B1}"/>
    <dgm:cxn modelId="{DD3113D1-6221-44A5-8CD0-93A4EF311CD8}" srcId="{6C4D0566-DBC9-4D0C-BEAF-9AAA2086345C}" destId="{0585F5F4-A658-44B5-9F5C-CC06DF8836D3}" srcOrd="0" destOrd="0" parTransId="{626FBC99-9B71-4F45-92C6-3256BCB4D999}" sibTransId="{2F35D6C4-DE28-4390-8362-C7EFCCE5E010}"/>
    <dgm:cxn modelId="{EAC87DD7-A7AA-444A-BF33-F8C6B2AA26AD}" type="presOf" srcId="{10EBFB00-6687-4C1F-A5F5-5BD06A995529}" destId="{7DD66D35-1362-42E0-81B4-35CAF89AB463}" srcOrd="0" destOrd="0" presId="urn:microsoft.com/office/officeart/2009/layout/CirclePictureHierarchy"/>
    <dgm:cxn modelId="{0DFAD0DA-0590-4361-9574-FB559231E095}" srcId="{AC4BAB11-79F2-4FE9-841C-D9B065C1540E}" destId="{9087C35C-FEBB-4E7E-9272-6687ACC51E57}" srcOrd="1" destOrd="0" parTransId="{79C3A05E-EE73-4BFE-BECB-3B56E9231F6B}" sibTransId="{6ACD446F-8214-4874-B6BF-22725CA2D68C}"/>
    <dgm:cxn modelId="{1B028BDE-394D-476E-9E4C-9BC693EB618D}" srcId="{9087C35C-FEBB-4E7E-9272-6687ACC51E57}" destId="{4DF1C0F8-0C95-4BD9-B93F-A1113BED798A}" srcOrd="0" destOrd="0" parTransId="{18AA90AB-827F-490A-92FA-89E6BF6C2F10}" sibTransId="{22048979-0F97-4130-AF10-C614A48F6F3F}"/>
    <dgm:cxn modelId="{B9391BE2-7122-4BE9-A14B-E4FAE2BD8214}" srcId="{2AB119F1-4510-4416-AE4E-7C352948C5F5}" destId="{35309144-7752-46C4-B732-6124EE85A38E}" srcOrd="2" destOrd="0" parTransId="{1F346B51-B457-40D6-8E33-1BA90F19D925}" sibTransId="{3AE55CAE-B1AE-4A7A-9194-D277FF24E1E3}"/>
    <dgm:cxn modelId="{37E259E7-FCF2-4891-BF9D-5A81342E871E}" type="presOf" srcId="{9CC357B7-0F6F-4E2D-AAB1-84C7E023DACF}" destId="{B105143A-1EE7-4151-BB5D-CFFBA81A2785}" srcOrd="0" destOrd="0" presId="urn:microsoft.com/office/officeart/2009/layout/CirclePictureHierarchy"/>
    <dgm:cxn modelId="{55039EE8-BEE9-4952-B2A9-C6BB1A09E1CD}" type="presOf" srcId="{AC4BAB11-79F2-4FE9-841C-D9B065C1540E}" destId="{430597DA-CD21-4CF7-8E4F-7165FB4940A7}" srcOrd="0" destOrd="0" presId="urn:microsoft.com/office/officeart/2009/layout/CirclePictureHierarchy"/>
    <dgm:cxn modelId="{B65E2DE9-F287-4CC7-BEA5-648B6FA4C2B9}" type="presOf" srcId="{0A28727D-B86D-4509-AC03-885F6F0BBAA7}" destId="{6455AD6D-041E-4831-B22A-F1D9DE468279}" srcOrd="0" destOrd="0" presId="urn:microsoft.com/office/officeart/2009/layout/CirclePictureHierarchy"/>
    <dgm:cxn modelId="{48DAFCEF-F30A-439F-A154-7DFE892DE8F2}" srcId="{2AB119F1-4510-4416-AE4E-7C352948C5F5}" destId="{0A28727D-B86D-4509-AC03-885F6F0BBAA7}" srcOrd="0" destOrd="0" parTransId="{52FF056B-73F9-4D21-9CA4-CD07AD37FD1E}" sibTransId="{B2A109B0-3293-4912-9061-4945B3D66B3C}"/>
    <dgm:cxn modelId="{887A35F2-DC0A-4ED0-8048-DA6D4E5B576C}" type="presOf" srcId="{9A437090-CFF8-4A40-8EC2-E909A1C11847}" destId="{3BC2D993-E88E-4832-B3B7-F5AE54336A3F}" srcOrd="0" destOrd="0" presId="urn:microsoft.com/office/officeart/2009/layout/CirclePictureHierarchy"/>
    <dgm:cxn modelId="{F12180F6-44A1-46CC-A91F-313D35E272A9}" srcId="{6C4D0566-DBC9-4D0C-BEAF-9AAA2086345C}" destId="{2AFE3BEC-C1DA-4CFF-8208-95900DCDA020}" srcOrd="1" destOrd="0" parTransId="{9A437090-CFF8-4A40-8EC2-E909A1C11847}" sibTransId="{7222394E-8CF6-4F34-984C-2235EFCB5374}"/>
    <dgm:cxn modelId="{D81938FD-E4BA-4EE8-B429-CFCDBFFBEBE2}" type="presOf" srcId="{125DB9D4-300E-4C91-ABD2-1B3CFFAD7F8C}" destId="{E168A460-3AA2-47C7-A2C9-17E868244D23}"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384D5647-BF20-44E9-8E43-23143C1E1768}" type="presParOf" srcId="{280AAD71-E011-4E5F-A0A2-FF4C65C71518}" destId="{AB425315-84D2-4D35-8800-26BE83101CA2}" srcOrd="0" destOrd="0" presId="urn:microsoft.com/office/officeart/2009/layout/CirclePictureHierarchy"/>
    <dgm:cxn modelId="{25C1C28F-9023-4BDE-A8BD-411440F58D62}" type="presParOf" srcId="{280AAD71-E011-4E5F-A0A2-FF4C65C71518}" destId="{879EC66E-197B-4772-8F21-B2ADBD2E7DF0}" srcOrd="1" destOrd="0" presId="urn:microsoft.com/office/officeart/2009/layout/CirclePictureHierarchy"/>
    <dgm:cxn modelId="{24DE48CB-6C50-4860-B92C-E72072F7B875}" type="presParOf" srcId="{879EC66E-197B-4772-8F21-B2ADBD2E7DF0}" destId="{9CB2160D-A689-4433-8D27-4DB7D6EC1423}" srcOrd="0" destOrd="0" presId="urn:microsoft.com/office/officeart/2009/layout/CirclePictureHierarchy"/>
    <dgm:cxn modelId="{229B4F02-B482-4250-B2FC-91F444A30E1C}" type="presParOf" srcId="{9CB2160D-A689-4433-8D27-4DB7D6EC1423}" destId="{3D06560A-9B04-4A1C-818C-98C755F7BF43}" srcOrd="0" destOrd="0" presId="urn:microsoft.com/office/officeart/2009/layout/CirclePictureHierarchy"/>
    <dgm:cxn modelId="{39E21030-8649-4348-A34E-58C72FAF9320}" type="presParOf" srcId="{9CB2160D-A689-4433-8D27-4DB7D6EC1423}" destId="{1DBC6997-AD54-4D2C-A178-44EFA13F8BBC}" srcOrd="1" destOrd="0" presId="urn:microsoft.com/office/officeart/2009/layout/CirclePictureHierarchy"/>
    <dgm:cxn modelId="{03C9CFDA-3960-462A-8F4F-D78322C4199E}" type="presParOf" srcId="{879EC66E-197B-4772-8F21-B2ADBD2E7DF0}" destId="{34AF1C36-D657-464A-98B2-36AE1BEDF618}" srcOrd="1" destOrd="0" presId="urn:microsoft.com/office/officeart/2009/layout/CirclePictureHierarchy"/>
    <dgm:cxn modelId="{454F9881-1FDF-48D1-AB34-86C55717085A}" type="presParOf" srcId="{280AAD71-E011-4E5F-A0A2-FF4C65C71518}" destId="{3BC2D993-E88E-4832-B3B7-F5AE54336A3F}" srcOrd="2" destOrd="0" presId="urn:microsoft.com/office/officeart/2009/layout/CirclePictureHierarchy"/>
    <dgm:cxn modelId="{B6551463-B082-49F6-A262-085465B3B809}" type="presParOf" srcId="{280AAD71-E011-4E5F-A0A2-FF4C65C71518}" destId="{BD03D91B-31AA-42FE-8DD6-38BF2ADCD19D}" srcOrd="3" destOrd="0" presId="urn:microsoft.com/office/officeart/2009/layout/CirclePictureHierarchy"/>
    <dgm:cxn modelId="{0A79F0D5-E736-4059-9310-245DA2901D15}" type="presParOf" srcId="{BD03D91B-31AA-42FE-8DD6-38BF2ADCD19D}" destId="{71D599F0-3F8A-4449-956A-099184CF8A02}" srcOrd="0" destOrd="0" presId="urn:microsoft.com/office/officeart/2009/layout/CirclePictureHierarchy"/>
    <dgm:cxn modelId="{2A4D2ABE-386D-43D6-86C9-4D2056156C84}" type="presParOf" srcId="{71D599F0-3F8A-4449-956A-099184CF8A02}" destId="{1845A6DE-E716-46D6-91B6-73FCC794C037}" srcOrd="0" destOrd="0" presId="urn:microsoft.com/office/officeart/2009/layout/CirclePictureHierarchy"/>
    <dgm:cxn modelId="{96DE7A93-B9CC-4B07-84E6-008901E324BB}" type="presParOf" srcId="{71D599F0-3F8A-4449-956A-099184CF8A02}" destId="{C27E36A1-AFF7-40D4-8265-F2DC8F30399E}" srcOrd="1" destOrd="0" presId="urn:microsoft.com/office/officeart/2009/layout/CirclePictureHierarchy"/>
    <dgm:cxn modelId="{3A4EA274-6D49-44A7-ADF7-8F94FF2E42A6}" type="presParOf" srcId="{BD03D91B-31AA-42FE-8DD6-38BF2ADCD19D}" destId="{B9DEAD06-9AC4-4EEF-87F2-C9B9A712A65D}" srcOrd="1" destOrd="0" presId="urn:microsoft.com/office/officeart/2009/layout/CirclePictureHierarchy"/>
    <dgm:cxn modelId="{4715FD0C-6DB5-4D03-B67A-77AE6E516662}" type="presParOf" srcId="{280AAD71-E011-4E5F-A0A2-FF4C65C71518}" destId="{E168A460-3AA2-47C7-A2C9-17E868244D23}" srcOrd="4" destOrd="0" presId="urn:microsoft.com/office/officeart/2009/layout/CirclePictureHierarchy"/>
    <dgm:cxn modelId="{6EA889D8-D355-406B-A709-9497C3EDE5D2}" type="presParOf" srcId="{280AAD71-E011-4E5F-A0A2-FF4C65C71518}" destId="{9A65B5FA-3221-4F37-B58E-E50D7C14485C}" srcOrd="5" destOrd="0" presId="urn:microsoft.com/office/officeart/2009/layout/CirclePictureHierarchy"/>
    <dgm:cxn modelId="{D9425823-D3C6-48B2-BB92-E3B782001761}" type="presParOf" srcId="{9A65B5FA-3221-4F37-B58E-E50D7C14485C}" destId="{797CDD7B-F8D1-4A81-8105-D2C0B873D39D}" srcOrd="0" destOrd="0" presId="urn:microsoft.com/office/officeart/2009/layout/CirclePictureHierarchy"/>
    <dgm:cxn modelId="{40DA491D-2B73-4F84-BC37-EBC56F2B3201}" type="presParOf" srcId="{797CDD7B-F8D1-4A81-8105-D2C0B873D39D}" destId="{A27F48C7-C662-449D-B1B4-53FDD25B24BB}" srcOrd="0" destOrd="0" presId="urn:microsoft.com/office/officeart/2009/layout/CirclePictureHierarchy"/>
    <dgm:cxn modelId="{589382F0-059F-4EDC-AA43-AA766EDCEB9C}" type="presParOf" srcId="{797CDD7B-F8D1-4A81-8105-D2C0B873D39D}" destId="{7DD66D35-1362-42E0-81B4-35CAF89AB463}" srcOrd="1" destOrd="0" presId="urn:microsoft.com/office/officeart/2009/layout/CirclePictureHierarchy"/>
    <dgm:cxn modelId="{70F27E4D-B3FD-478D-9BC1-A1C028F57F57}" type="presParOf" srcId="{9A65B5FA-3221-4F37-B58E-E50D7C14485C}" destId="{4F018FD9-3B06-43F8-BD36-D7C019263B66}"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 modelId="{C0B7B65A-D94D-44CA-A16D-D9E63B134E0C}" type="presParOf" srcId="{C946DE74-943D-43B2-99FB-10705BB23C3B}" destId="{1E5E5AE3-534C-41B7-8AFE-93E361118CCA}" srcOrd="0" destOrd="0" presId="urn:microsoft.com/office/officeart/2009/layout/CirclePictureHierarchy"/>
    <dgm:cxn modelId="{05EE34D0-4BFA-4908-B256-8AB0CA355E12}" type="presParOf" srcId="{C946DE74-943D-43B2-99FB-10705BB23C3B}" destId="{539B54FE-7AB1-484D-B4FE-C58EB0D70FB8}" srcOrd="1" destOrd="0" presId="urn:microsoft.com/office/officeart/2009/layout/CirclePictureHierarchy"/>
    <dgm:cxn modelId="{BE509D41-3616-43A0-9719-3806B353053A}" type="presParOf" srcId="{539B54FE-7AB1-484D-B4FE-C58EB0D70FB8}" destId="{DB75D5EA-5FFE-4AB2-A2C4-36259BF5F328}" srcOrd="0" destOrd="0" presId="urn:microsoft.com/office/officeart/2009/layout/CirclePictureHierarchy"/>
    <dgm:cxn modelId="{7FD793BB-43B2-4F0B-98BE-130D97BC564B}" type="presParOf" srcId="{DB75D5EA-5FFE-4AB2-A2C4-36259BF5F328}" destId="{95A80B36-6491-49E5-BF2E-6E34E7EFAC8A}" srcOrd="0" destOrd="0" presId="urn:microsoft.com/office/officeart/2009/layout/CirclePictureHierarchy"/>
    <dgm:cxn modelId="{215DA370-D25D-4443-ABF9-A533E187EE32}" type="presParOf" srcId="{DB75D5EA-5FFE-4AB2-A2C4-36259BF5F328}" destId="{DB46BA44-0FDB-4A37-8F77-FCE0BEB3FED0}" srcOrd="1" destOrd="0" presId="urn:microsoft.com/office/officeart/2009/layout/CirclePictureHierarchy"/>
    <dgm:cxn modelId="{4C3CD488-0EC9-4FE6-8AD6-1819E0FD0790}" type="presParOf" srcId="{539B54FE-7AB1-484D-B4FE-C58EB0D70FB8}" destId="{888396AD-0236-41EF-8FA0-DD69CB0A07B5}" srcOrd="1" destOrd="0" presId="urn:microsoft.com/office/officeart/2009/layout/CirclePictureHierarchy"/>
    <dgm:cxn modelId="{E124BF7C-DD8D-406C-B424-0CA7B78F22A7}" type="presParOf" srcId="{C946DE74-943D-43B2-99FB-10705BB23C3B}" destId="{C8827259-BBB0-48CB-AF95-FA5A50C3ABBF}" srcOrd="2" destOrd="0" presId="urn:microsoft.com/office/officeart/2009/layout/CirclePictureHierarchy"/>
    <dgm:cxn modelId="{3EB913E5-B764-42DD-B82A-FB9A30B44C8A}" type="presParOf" srcId="{C946DE74-943D-43B2-99FB-10705BB23C3B}" destId="{A6DD377B-B722-445F-A6D5-5912508CA59E}" srcOrd="3" destOrd="0" presId="urn:microsoft.com/office/officeart/2009/layout/CirclePictureHierarchy"/>
    <dgm:cxn modelId="{F8946543-DB87-4F4C-B74E-4C9F480D0453}" type="presParOf" srcId="{A6DD377B-B722-445F-A6D5-5912508CA59E}" destId="{8F92C736-D271-48E2-8F90-850B90F1C42C}" srcOrd="0" destOrd="0" presId="urn:microsoft.com/office/officeart/2009/layout/CirclePictureHierarchy"/>
    <dgm:cxn modelId="{07C77AF4-F2B3-4304-A124-665B13024C84}" type="presParOf" srcId="{8F92C736-D271-48E2-8F90-850B90F1C42C}" destId="{9FCC0008-229A-4EAC-BA09-818F3D0CAE9C}" srcOrd="0" destOrd="0" presId="urn:microsoft.com/office/officeart/2009/layout/CirclePictureHierarchy"/>
    <dgm:cxn modelId="{9FEDB43B-6224-41B6-B6AD-7CA5F734F393}" type="presParOf" srcId="{8F92C736-D271-48E2-8F90-850B90F1C42C}" destId="{E299F7AB-6300-44BB-A07D-8E7D67E82EA7}" srcOrd="1" destOrd="0" presId="urn:microsoft.com/office/officeart/2009/layout/CirclePictureHierarchy"/>
    <dgm:cxn modelId="{96BC5669-BDFB-43B5-84D0-B12CE2A01533}" type="presParOf" srcId="{A6DD377B-B722-445F-A6D5-5912508CA59E}" destId="{973C5DE4-E17D-467F-8552-B3DCCDDF31DD}" srcOrd="1" destOrd="0" presId="urn:microsoft.com/office/officeart/2009/layout/CirclePictureHierarchy"/>
    <dgm:cxn modelId="{94E2635B-7404-4736-9DA9-685FB6021C36}" type="presParOf" srcId="{C14F3220-0B5E-4D30-8DDB-A66236EC8A7D}" destId="{B105143A-1EE7-4151-BB5D-CFFBA81A2785}" srcOrd="4" destOrd="0" presId="urn:microsoft.com/office/officeart/2009/layout/CirclePictureHierarchy"/>
    <dgm:cxn modelId="{02962950-7F3A-4F89-8A0E-CC62E0EE2429}" type="presParOf" srcId="{C14F3220-0B5E-4D30-8DDB-A66236EC8A7D}" destId="{24CEDC76-638A-4BDF-B025-4C73311CE838}" srcOrd="5" destOrd="0" presId="urn:microsoft.com/office/officeart/2009/layout/CirclePictureHierarchy"/>
    <dgm:cxn modelId="{82C34913-B2C1-449F-A7A9-3481E5F8C69A}" type="presParOf" srcId="{24CEDC76-638A-4BDF-B025-4C73311CE838}" destId="{C34D7BB3-C9BD-4382-8507-1B1A1ACA63BD}" srcOrd="0" destOrd="0" presId="urn:microsoft.com/office/officeart/2009/layout/CirclePictureHierarchy"/>
    <dgm:cxn modelId="{4EEED3F9-89C6-41CD-9DB2-34A48FF71D21}" type="presParOf" srcId="{C34D7BB3-C9BD-4382-8507-1B1A1ACA63BD}" destId="{DB8820B7-AE53-47A5-BB7B-C77FD865E07D}" srcOrd="0" destOrd="0" presId="urn:microsoft.com/office/officeart/2009/layout/CirclePictureHierarchy"/>
    <dgm:cxn modelId="{B16E0E53-02A9-4A78-890A-10C703090273}" type="presParOf" srcId="{C34D7BB3-C9BD-4382-8507-1B1A1ACA63BD}" destId="{F079E7FE-DF40-4BB5-A9E1-77C320FB94FD}" srcOrd="1" destOrd="0" presId="urn:microsoft.com/office/officeart/2009/layout/CirclePictureHierarchy"/>
    <dgm:cxn modelId="{AA4FEB3E-5778-406F-BEB4-16F45F56A569}" type="presParOf" srcId="{24CEDC76-638A-4BDF-B025-4C73311CE838}" destId="{CFDB20A0-DC70-47FE-A30E-94413EA49CC1}" srcOrd="1" destOrd="0" presId="urn:microsoft.com/office/officeart/2009/layout/CirclePictureHierarchy"/>
    <dgm:cxn modelId="{79F43A68-E0E1-408F-BC56-2A16149796B2}" type="presParOf" srcId="{CFDB20A0-DC70-47FE-A30E-94413EA49CC1}" destId="{BB9D8E0C-E5BC-4ED4-A099-000ADDEE6CA0}" srcOrd="0" destOrd="0" presId="urn:microsoft.com/office/officeart/2009/layout/CirclePictureHierarchy"/>
    <dgm:cxn modelId="{1213CB7A-ED3A-4CE4-A37B-369F9EFE5A7D}" type="presParOf" srcId="{CFDB20A0-DC70-47FE-A30E-94413EA49CC1}" destId="{E1DA12D2-11C1-4C8C-8FAD-DA88D24C8702}" srcOrd="1" destOrd="0" presId="urn:microsoft.com/office/officeart/2009/layout/CirclePictureHierarchy"/>
    <dgm:cxn modelId="{0C3D1DAF-7861-411C-AD13-F8726FC2D46B}" type="presParOf" srcId="{E1DA12D2-11C1-4C8C-8FAD-DA88D24C8702}" destId="{6E7A9E6A-143B-4847-9822-11C1A25BC3FB}" srcOrd="0" destOrd="0" presId="urn:microsoft.com/office/officeart/2009/layout/CirclePictureHierarchy"/>
    <dgm:cxn modelId="{21B5206A-E6DC-4AC0-9F2F-7BE2A0595D63}" type="presParOf" srcId="{6E7A9E6A-143B-4847-9822-11C1A25BC3FB}" destId="{4540B928-A9D4-45CB-8728-EB9C6833CC25}" srcOrd="0" destOrd="0" presId="urn:microsoft.com/office/officeart/2009/layout/CirclePictureHierarchy"/>
    <dgm:cxn modelId="{5DAE34A4-254E-4463-8EFD-E401D32C7D4C}" type="presParOf" srcId="{6E7A9E6A-143B-4847-9822-11C1A25BC3FB}" destId="{6455AD6D-041E-4831-B22A-F1D9DE468279}" srcOrd="1" destOrd="0" presId="urn:microsoft.com/office/officeart/2009/layout/CirclePictureHierarchy"/>
    <dgm:cxn modelId="{677AE8EB-7313-4AB3-9E2C-96DBC3556251}" type="presParOf" srcId="{E1DA12D2-11C1-4C8C-8FAD-DA88D24C8702}" destId="{68DD2F49-5279-41BF-91C3-54A762ED917F}" srcOrd="1" destOrd="0" presId="urn:microsoft.com/office/officeart/2009/layout/CirclePictureHierarchy"/>
    <dgm:cxn modelId="{30007BDB-4583-4B2E-8B0B-1241F1E23C3B}" type="presParOf" srcId="{CFDB20A0-DC70-47FE-A30E-94413EA49CC1}" destId="{C12DBCB5-55B0-4AE9-8ADE-AD251A61FEEF}" srcOrd="2" destOrd="0" presId="urn:microsoft.com/office/officeart/2009/layout/CirclePictureHierarchy"/>
    <dgm:cxn modelId="{8EE42374-387E-4F37-A932-879D61A599E5}" type="presParOf" srcId="{CFDB20A0-DC70-47FE-A30E-94413EA49CC1}" destId="{D134FE67-B348-46E1-8B48-BC98E9426815}" srcOrd="3" destOrd="0" presId="urn:microsoft.com/office/officeart/2009/layout/CirclePictureHierarchy"/>
    <dgm:cxn modelId="{287BB24A-00F9-4494-8879-77C8F492A215}" type="presParOf" srcId="{D134FE67-B348-46E1-8B48-BC98E9426815}" destId="{EE185B83-F0DF-472A-B161-66F21FEC68C2}" srcOrd="0" destOrd="0" presId="urn:microsoft.com/office/officeart/2009/layout/CirclePictureHierarchy"/>
    <dgm:cxn modelId="{989E416A-C38D-4A58-9AE6-A2758DF5BE47}" type="presParOf" srcId="{EE185B83-F0DF-472A-B161-66F21FEC68C2}" destId="{716613F4-600F-4DD6-88CF-5A0370584D98}" srcOrd="0" destOrd="0" presId="urn:microsoft.com/office/officeart/2009/layout/CirclePictureHierarchy"/>
    <dgm:cxn modelId="{A75D33F3-7052-479E-9C4C-C77D79BE3D5A}" type="presParOf" srcId="{EE185B83-F0DF-472A-B161-66F21FEC68C2}" destId="{C12A861F-8FCF-453E-81E0-D27C26C93DD7}" srcOrd="1" destOrd="0" presId="urn:microsoft.com/office/officeart/2009/layout/CirclePictureHierarchy"/>
    <dgm:cxn modelId="{7BCB195D-428E-4D37-A1FD-D2261DF96149}" type="presParOf" srcId="{D134FE67-B348-46E1-8B48-BC98E9426815}" destId="{7BED1DF9-5766-4C18-A9D9-B5EBF7A9B127}" srcOrd="1" destOrd="0" presId="urn:microsoft.com/office/officeart/2009/layout/CirclePictureHierarchy"/>
    <dgm:cxn modelId="{5A4400A7-B757-43F2-BFB4-9D732E2E6D23}" type="presParOf" srcId="{CFDB20A0-DC70-47FE-A30E-94413EA49CC1}" destId="{5AF062C4-8D2E-4162-97BE-52422086771A}" srcOrd="4" destOrd="0" presId="urn:microsoft.com/office/officeart/2009/layout/CirclePictureHierarchy"/>
    <dgm:cxn modelId="{5CF0BCEE-DC76-4BAD-B763-74DE2E622A74}" type="presParOf" srcId="{CFDB20A0-DC70-47FE-A30E-94413EA49CC1}" destId="{A59944A8-F2A1-4A29-A3BD-2C11EC8990B0}" srcOrd="5" destOrd="0" presId="urn:microsoft.com/office/officeart/2009/layout/CirclePictureHierarchy"/>
    <dgm:cxn modelId="{D5540BC1-9FB9-4437-90AE-CC5319B4AC97}" type="presParOf" srcId="{A59944A8-F2A1-4A29-A3BD-2C11EC8990B0}" destId="{63A13E92-4151-48A6-A406-39C9226A382A}" srcOrd="0" destOrd="0" presId="urn:microsoft.com/office/officeart/2009/layout/CirclePictureHierarchy"/>
    <dgm:cxn modelId="{70BC4044-0429-4ECF-A7AE-2B3E5DEAED7D}" type="presParOf" srcId="{63A13E92-4151-48A6-A406-39C9226A382A}" destId="{3023E295-6C5A-4D06-A27D-E95D7F0DB229}" srcOrd="0" destOrd="0" presId="urn:microsoft.com/office/officeart/2009/layout/CirclePictureHierarchy"/>
    <dgm:cxn modelId="{D0CD91CE-B3A9-4C69-ACE7-32526474172F}" type="presParOf" srcId="{63A13E92-4151-48A6-A406-39C9226A382A}" destId="{0C16ECA6-3968-4DA2-BEA9-F530DE14DA22}" srcOrd="1" destOrd="0" presId="urn:microsoft.com/office/officeart/2009/layout/CirclePictureHierarchy"/>
    <dgm:cxn modelId="{499797F9-E17C-42C6-AE5D-8615F43B2676}" type="presParOf" srcId="{A59944A8-F2A1-4A29-A3BD-2C11EC8990B0}" destId="{0E32606F-D611-4AAB-819F-929F237C0DF0}"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a:t>Tokenization</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1">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7"/>
      <dgm:spPr/>
    </dgm:pt>
    <dgm:pt modelId="{029D06C0-57F7-4929-959B-DA913363FB55}" type="pres">
      <dgm:prSet presAssocID="{D0B833DB-E435-49D6-8C7A-1823BB1DDBB3}" presName="parallelogram2" presStyleLbl="alignNode1" presStyleIdx="1" presStyleCnt="7"/>
      <dgm:spPr/>
    </dgm:pt>
    <dgm:pt modelId="{E5E592C8-CCA1-412A-917E-116A0899796F}" type="pres">
      <dgm:prSet presAssocID="{D0B833DB-E435-49D6-8C7A-1823BB1DDBB3}" presName="parallelogram3" presStyleLbl="alignNode1" presStyleIdx="2" presStyleCnt="7"/>
      <dgm:spPr/>
    </dgm:pt>
    <dgm:pt modelId="{167F6DB6-EEC8-4951-A1F1-931A86E0247E}" type="pres">
      <dgm:prSet presAssocID="{D0B833DB-E435-49D6-8C7A-1823BB1DDBB3}" presName="parallelogram4" presStyleLbl="alignNode1" presStyleIdx="3" presStyleCnt="7"/>
      <dgm:spPr/>
    </dgm:pt>
    <dgm:pt modelId="{E892436F-D1AB-4A0C-A252-C5D2709BE111}" type="pres">
      <dgm:prSet presAssocID="{D0B833DB-E435-49D6-8C7A-1823BB1DDBB3}" presName="parallelogram5" presStyleLbl="alignNode1" presStyleIdx="4" presStyleCnt="7"/>
      <dgm:spPr/>
    </dgm:pt>
    <dgm:pt modelId="{DC4964FD-7840-4864-A384-59E8CCB5F9E2}" type="pres">
      <dgm:prSet presAssocID="{D0B833DB-E435-49D6-8C7A-1823BB1DDBB3}" presName="parallelogram6" presStyleLbl="alignNode1" presStyleIdx="5" presStyleCnt="7"/>
      <dgm:spPr/>
    </dgm:pt>
    <dgm:pt modelId="{BA3A01D7-8BB6-4182-8D65-D34B738A9CBF}" type="pres">
      <dgm:prSet presAssocID="{D0B833DB-E435-49D6-8C7A-1823BB1DDBB3}" presName="parallelogram7" presStyleLbl="alignNode1" presStyleIdx="6" presStyleCnt="7"/>
      <dgm:spPr/>
    </dgm:pt>
  </dgm:ptLst>
  <dgm:cxnLst>
    <dgm:cxn modelId="{B6E98402-3813-4F33-8D7A-79F280B31FFC}" type="presOf" srcId="{B8B676A9-0B48-46AE-B1B7-1858B6313D24}" destId="{1B6A9989-06E2-4AFF-870D-56E3436ED85C}" srcOrd="0" destOrd="0" presId="urn:microsoft.com/office/officeart/2008/layout/VerticalAccentList"/>
    <dgm:cxn modelId="{0ADC4E27-A242-403C-9595-BB0347C6F2A7}" srcId="{B8B676A9-0B48-46AE-B1B7-1858B6313D24}" destId="{D0B833DB-E435-49D6-8C7A-1823BB1DDBB3}" srcOrd="0" destOrd="0" parTransId="{35747078-FA02-4C97-B221-BCED7AED0F45}" sibTransId="{45E633AC-D7E6-49F1-B872-64A42DB0350E}"/>
    <dgm:cxn modelId="{183FAE9C-9000-4C6B-A469-93B6EA476CB6}" type="presOf" srcId="{D0B833DB-E435-49D6-8C7A-1823BB1DDBB3}" destId="{4F7A0229-5802-45DC-87B4-FF57D2316B5D}" srcOrd="0" destOrd="0" presId="urn:microsoft.com/office/officeart/2008/layout/VerticalAccentList"/>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8B676A9-0B48-46AE-B1B7-1858B6313D24}"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0B833DB-E435-49D6-8C7A-1823BB1DDBB3}">
      <dgm:prSet phldrT="[Text]" custT="1"/>
      <dgm:spPr/>
      <dgm:t>
        <a:bodyPr/>
        <a:lstStyle/>
        <a:p>
          <a:r>
            <a:rPr lang="en-US" sz="1200" dirty="0"/>
            <a:t>Word</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F993F10E-6496-47BA-9205-BBECE8D9D95B}">
      <dgm:prSet phldrT="[Text]" custT="1"/>
      <dgm:spPr/>
      <dgm:t>
        <a:bodyPr/>
        <a:lstStyle/>
        <a:p>
          <a:r>
            <a:rPr lang="en-US" sz="1200" dirty="0"/>
            <a:t>Sentence</a:t>
          </a:r>
        </a:p>
      </dgm:t>
    </dgm:pt>
    <dgm:pt modelId="{43003F56-AAAF-4BDA-9BEF-7AE12A987897}" type="parTrans" cxnId="{AB674CC5-B32E-4991-822D-5A88CDA95C6A}">
      <dgm:prSet/>
      <dgm:spPr/>
      <dgm:t>
        <a:bodyPr/>
        <a:lstStyle/>
        <a:p>
          <a:endParaRPr lang="en-US"/>
        </a:p>
      </dgm:t>
    </dgm:pt>
    <dgm:pt modelId="{834DB8BC-3B2D-4054-8446-9D1C3F4B73BC}" type="sibTrans" cxnId="{AB674CC5-B32E-4991-822D-5A88CDA95C6A}">
      <dgm:prSet/>
      <dgm:spPr/>
      <dgm:t>
        <a:bodyPr/>
        <a:lstStyle/>
        <a:p>
          <a:endParaRPr lang="en-US"/>
        </a:p>
      </dgm:t>
    </dgm:pt>
    <dgm:pt modelId="{2AE45370-9E92-4959-B3EE-AA0ABE236F2D}" type="pres">
      <dgm:prSet presAssocID="{B8B676A9-0B48-46AE-B1B7-1858B6313D24}" presName="vert0" presStyleCnt="0">
        <dgm:presLayoutVars>
          <dgm:dir/>
          <dgm:animOne val="branch"/>
          <dgm:animLvl val="lvl"/>
        </dgm:presLayoutVars>
      </dgm:prSet>
      <dgm:spPr/>
    </dgm:pt>
    <dgm:pt modelId="{1DA66D0E-1DD4-4132-A80F-E7AB32D95F90}" type="pres">
      <dgm:prSet presAssocID="{D0B833DB-E435-49D6-8C7A-1823BB1DDBB3}" presName="thickLine" presStyleLbl="alignNode1" presStyleIdx="0" presStyleCnt="2"/>
      <dgm:spPr/>
    </dgm:pt>
    <dgm:pt modelId="{898C08A0-09E0-4FEC-81E9-DD3B82F1705B}" type="pres">
      <dgm:prSet presAssocID="{D0B833DB-E435-49D6-8C7A-1823BB1DDBB3}" presName="horz1" presStyleCnt="0"/>
      <dgm:spPr/>
    </dgm:pt>
    <dgm:pt modelId="{7AAEBFE3-4A85-4493-B3FB-97BDA021C977}" type="pres">
      <dgm:prSet presAssocID="{D0B833DB-E435-49D6-8C7A-1823BB1DDBB3}" presName="tx1" presStyleLbl="revTx" presStyleIdx="0" presStyleCnt="2"/>
      <dgm:spPr/>
    </dgm:pt>
    <dgm:pt modelId="{07BB6B3D-74A3-47BD-862C-02DA2147C16B}" type="pres">
      <dgm:prSet presAssocID="{D0B833DB-E435-49D6-8C7A-1823BB1DDBB3}" presName="vert1" presStyleCnt="0"/>
      <dgm:spPr/>
    </dgm:pt>
    <dgm:pt modelId="{BE20C55F-CBBB-41BE-8617-3AF881B0ED62}" type="pres">
      <dgm:prSet presAssocID="{F993F10E-6496-47BA-9205-BBECE8D9D95B}" presName="thickLine" presStyleLbl="alignNode1" presStyleIdx="1" presStyleCnt="2"/>
      <dgm:spPr/>
    </dgm:pt>
    <dgm:pt modelId="{689A3C9F-3CCA-40CF-ACD5-9D5C29F5F180}" type="pres">
      <dgm:prSet presAssocID="{F993F10E-6496-47BA-9205-BBECE8D9D95B}" presName="horz1" presStyleCnt="0"/>
      <dgm:spPr/>
    </dgm:pt>
    <dgm:pt modelId="{8620A2AD-E646-4F4D-BC50-2D8441B90091}" type="pres">
      <dgm:prSet presAssocID="{F993F10E-6496-47BA-9205-BBECE8D9D95B}" presName="tx1" presStyleLbl="revTx" presStyleIdx="1" presStyleCnt="2"/>
      <dgm:spPr/>
    </dgm:pt>
    <dgm:pt modelId="{DCA35402-A96B-443F-9149-083D184A1719}" type="pres">
      <dgm:prSet presAssocID="{F993F10E-6496-47BA-9205-BBECE8D9D95B}" presName="vert1" presStyleCnt="0"/>
      <dgm:spPr/>
    </dgm:pt>
  </dgm:ptLst>
  <dgm:cxnLst>
    <dgm:cxn modelId="{0ADC4E27-A242-403C-9595-BB0347C6F2A7}" srcId="{B8B676A9-0B48-46AE-B1B7-1858B6313D24}" destId="{D0B833DB-E435-49D6-8C7A-1823BB1DDBB3}" srcOrd="0" destOrd="0" parTransId="{35747078-FA02-4C97-B221-BCED7AED0F45}" sibTransId="{45E633AC-D7E6-49F1-B872-64A42DB0350E}"/>
    <dgm:cxn modelId="{C44AA137-0FB2-4FB9-9CB8-57E8759823C7}" type="presOf" srcId="{D0B833DB-E435-49D6-8C7A-1823BB1DDBB3}" destId="{7AAEBFE3-4A85-4493-B3FB-97BDA021C977}" srcOrd="0" destOrd="0" presId="urn:microsoft.com/office/officeart/2008/layout/LinedList"/>
    <dgm:cxn modelId="{CAD5516D-D5FA-411F-9663-6581D28BC8A6}" type="presOf" srcId="{F993F10E-6496-47BA-9205-BBECE8D9D95B}" destId="{8620A2AD-E646-4F4D-BC50-2D8441B90091}" srcOrd="0" destOrd="0" presId="urn:microsoft.com/office/officeart/2008/layout/LinedList"/>
    <dgm:cxn modelId="{AB674CC5-B32E-4991-822D-5A88CDA95C6A}" srcId="{B8B676A9-0B48-46AE-B1B7-1858B6313D24}" destId="{F993F10E-6496-47BA-9205-BBECE8D9D95B}" srcOrd="1" destOrd="0" parTransId="{43003F56-AAAF-4BDA-9BEF-7AE12A987897}" sibTransId="{834DB8BC-3B2D-4054-8446-9D1C3F4B73BC}"/>
    <dgm:cxn modelId="{473BD1D5-A84D-432B-A46E-B40371CBD3C8}" type="presOf" srcId="{B8B676A9-0B48-46AE-B1B7-1858B6313D24}" destId="{2AE45370-9E92-4959-B3EE-AA0ABE236F2D}" srcOrd="0" destOrd="0" presId="urn:microsoft.com/office/officeart/2008/layout/LinedList"/>
    <dgm:cxn modelId="{DF8276F4-B449-4792-94C2-BEE9A70EE169}" type="presParOf" srcId="{2AE45370-9E92-4959-B3EE-AA0ABE236F2D}" destId="{1DA66D0E-1DD4-4132-A80F-E7AB32D95F90}" srcOrd="0" destOrd="0" presId="urn:microsoft.com/office/officeart/2008/layout/LinedList"/>
    <dgm:cxn modelId="{15EC8132-43FC-4035-8342-CAF51B54FB6E}" type="presParOf" srcId="{2AE45370-9E92-4959-B3EE-AA0ABE236F2D}" destId="{898C08A0-09E0-4FEC-81E9-DD3B82F1705B}" srcOrd="1" destOrd="0" presId="urn:microsoft.com/office/officeart/2008/layout/LinedList"/>
    <dgm:cxn modelId="{748AB400-B957-47C2-9EE1-38EF55F67306}" type="presParOf" srcId="{898C08A0-09E0-4FEC-81E9-DD3B82F1705B}" destId="{7AAEBFE3-4A85-4493-B3FB-97BDA021C977}" srcOrd="0" destOrd="0" presId="urn:microsoft.com/office/officeart/2008/layout/LinedList"/>
    <dgm:cxn modelId="{7C4816EA-0C61-4E0A-AB99-E829C1E349F3}" type="presParOf" srcId="{898C08A0-09E0-4FEC-81E9-DD3B82F1705B}" destId="{07BB6B3D-74A3-47BD-862C-02DA2147C16B}" srcOrd="1" destOrd="0" presId="urn:microsoft.com/office/officeart/2008/layout/LinedList"/>
    <dgm:cxn modelId="{F6BEDD50-C9E6-42E6-8C64-22EAF806D33E}" type="presParOf" srcId="{2AE45370-9E92-4959-B3EE-AA0ABE236F2D}" destId="{BE20C55F-CBBB-41BE-8617-3AF881B0ED62}" srcOrd="2" destOrd="0" presId="urn:microsoft.com/office/officeart/2008/layout/LinedList"/>
    <dgm:cxn modelId="{81EB8A07-A097-4C05-B434-92F4A8FFF67C}" type="presParOf" srcId="{2AE45370-9E92-4959-B3EE-AA0ABE236F2D}" destId="{689A3C9F-3CCA-40CF-ACD5-9D5C29F5F180}" srcOrd="3" destOrd="0" presId="urn:microsoft.com/office/officeart/2008/layout/LinedList"/>
    <dgm:cxn modelId="{11608F30-13F4-4534-BB86-D88D6F4A908B}" type="presParOf" srcId="{689A3C9F-3CCA-40CF-ACD5-9D5C29F5F180}" destId="{8620A2AD-E646-4F4D-BC50-2D8441B90091}" srcOrd="0" destOrd="0" presId="urn:microsoft.com/office/officeart/2008/layout/LinedList"/>
    <dgm:cxn modelId="{5DA8C8EF-A02C-44CD-9398-B83056223779}" type="presParOf" srcId="{689A3C9F-3CCA-40CF-ACD5-9D5C29F5F180}" destId="{DCA35402-A96B-443F-9149-083D184A1719}"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dgm:spPr/>
      <dgm:t>
        <a:bodyPr/>
        <a:lstStyle/>
        <a:p>
          <a:pPr algn="ctr"/>
          <a:r>
            <a:rPr lang="en-US" dirty="0"/>
            <a:t>Data Acquisition</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Available</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0585F5F4-A658-44B5-9F5C-CC06DF8836D3}">
      <dgm:prSet phldrT="[Text]" custT="1"/>
      <dgm:spPr/>
      <dgm:t>
        <a:bodyPr/>
        <a:lstStyle/>
        <a:p>
          <a:r>
            <a:rPr lang="en-US" sz="1400" dirty="0"/>
            <a:t>Data (Tables)</a:t>
          </a:r>
        </a:p>
      </dgm:t>
    </dgm:pt>
    <dgm:pt modelId="{626FBC99-9B71-4F45-92C6-3256BCB4D999}" type="parTrans" cxnId="{DD3113D1-6221-44A5-8CD0-93A4EF311CD8}">
      <dgm:prSet/>
      <dgm:spPr/>
      <dgm:t>
        <a:bodyPr/>
        <a:lstStyle/>
        <a:p>
          <a:endParaRPr lang="en-US"/>
        </a:p>
      </dgm:t>
    </dgm:pt>
    <dgm:pt modelId="{2F35D6C4-DE28-4390-8362-C7EFCCE5E010}" type="sibTrans" cxnId="{DD3113D1-6221-44A5-8CD0-93A4EF311CD8}">
      <dgm:prSet/>
      <dgm:spPr/>
      <dgm:t>
        <a:bodyPr/>
        <a:lstStyle/>
        <a:p>
          <a:endParaRPr lang="en-US"/>
        </a:p>
      </dgm:t>
    </dgm:pt>
    <dgm:pt modelId="{2AFE3BEC-C1DA-4CFF-8208-95900DCDA020}">
      <dgm:prSet phldrT="[Text]" custT="1"/>
      <dgm:spPr/>
      <dgm:t>
        <a:bodyPr/>
        <a:lstStyle/>
        <a:p>
          <a:r>
            <a:rPr lang="en-US" sz="1400" dirty="0"/>
            <a:t>Database</a:t>
          </a:r>
        </a:p>
      </dgm:t>
    </dgm:pt>
    <dgm:pt modelId="{9A437090-CFF8-4A40-8EC2-E909A1C11847}" type="parTrans" cxnId="{F12180F6-44A1-46CC-A91F-313D35E272A9}">
      <dgm:prSet/>
      <dgm:spPr/>
      <dgm:t>
        <a:bodyPr/>
        <a:lstStyle/>
        <a:p>
          <a:endParaRPr lang="en-US"/>
        </a:p>
      </dgm:t>
    </dgm:pt>
    <dgm:pt modelId="{7222394E-8CF6-4F34-984C-2235EFCB5374}" type="sibTrans" cxnId="{F12180F6-44A1-46CC-A91F-313D35E272A9}">
      <dgm:prSet/>
      <dgm:spPr/>
      <dgm:t>
        <a:bodyPr/>
        <a:lstStyle/>
        <a:p>
          <a:endParaRPr lang="en-US"/>
        </a:p>
      </dgm:t>
    </dgm:pt>
    <dgm:pt modelId="{9087C35C-FEBB-4E7E-9272-6687ACC51E57}">
      <dgm:prSet phldrT="[Text]" custT="1"/>
      <dgm:spPr/>
      <dgm:t>
        <a:bodyPr/>
        <a:lstStyle/>
        <a:p>
          <a:r>
            <a:rPr lang="en-US" sz="1800" dirty="0"/>
            <a:t>Others</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2AB119F1-4510-4416-AE4E-7C352948C5F5}">
      <dgm:prSet phldrT="[Text]" custT="1"/>
      <dgm:spPr/>
      <dgm:t>
        <a:bodyPr/>
        <a:lstStyle/>
        <a:p>
          <a:r>
            <a:rPr lang="en-US" sz="1800" dirty="0" err="1"/>
            <a:t>NoData</a:t>
          </a:r>
          <a:endParaRPr lang="en-US" sz="1800" dirty="0"/>
        </a:p>
      </dgm:t>
    </dgm:pt>
    <dgm:pt modelId="{9CC357B7-0F6F-4E2D-AAB1-84C7E023DACF}" type="parTrans" cxnId="{D466838A-424E-40F8-B760-0F13098B9B6A}">
      <dgm:prSet/>
      <dgm:spPr/>
      <dgm:t>
        <a:bodyPr/>
        <a:lstStyle/>
        <a:p>
          <a:endParaRPr lang="en-US"/>
        </a:p>
      </dgm:t>
    </dgm:pt>
    <dgm:pt modelId="{026465EA-4AFA-4125-84AA-F57653D180CC}" type="sibTrans" cxnId="{D466838A-424E-40F8-B760-0F13098B9B6A}">
      <dgm:prSet/>
      <dgm:spPr/>
      <dgm:t>
        <a:bodyPr/>
        <a:lstStyle/>
        <a:p>
          <a:endParaRPr lang="en-US"/>
        </a:p>
      </dgm:t>
    </dgm:pt>
    <dgm:pt modelId="{10EBFB00-6687-4C1F-A5F5-5BD06A995529}">
      <dgm:prSet phldrT="[Text]" custT="1"/>
      <dgm:spPr/>
      <dgm:t>
        <a:bodyPr/>
        <a:lstStyle/>
        <a:p>
          <a:r>
            <a:rPr lang="en-US" sz="1400" dirty="0"/>
            <a:t>Less data</a:t>
          </a:r>
        </a:p>
      </dgm:t>
    </dgm:pt>
    <dgm:pt modelId="{125DB9D4-300E-4C91-ABD2-1B3CFFAD7F8C}" type="parTrans" cxnId="{52752882-F50A-453A-828B-232393769F43}">
      <dgm:prSet/>
      <dgm:spPr/>
      <dgm:t>
        <a:bodyPr/>
        <a:lstStyle/>
        <a:p>
          <a:endParaRPr lang="en-US"/>
        </a:p>
      </dgm:t>
    </dgm:pt>
    <dgm:pt modelId="{923734D1-E486-4DB2-86EB-3079D1E31A06}" type="sibTrans" cxnId="{52752882-F50A-453A-828B-232393769F43}">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173202" custScaleY="135391"/>
      <dgm:spPr>
        <a:prstGeom prst="horizontalScroll">
          <a:avLst/>
        </a:prstGeom>
        <a:solidFill>
          <a:srgbClr val="FFC000"/>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7" custLinFactNeighborX="-81792" custLinFactNeighborY="-714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3"/>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3"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7" custLinFactNeighborX="-15911" custLinFactNeighborY="4340">
        <dgm:presLayoutVars>
          <dgm:chPref val="3"/>
        </dgm:presLayoutVars>
      </dgm:prSet>
      <dgm:spPr/>
    </dgm:pt>
    <dgm:pt modelId="{280AAD71-E011-4E5F-A0A2-FF4C65C71518}" type="pres">
      <dgm:prSet presAssocID="{6C4D0566-DBC9-4D0C-BEAF-9AAA2086345C}" presName="hierChild3" presStyleCnt="0"/>
      <dgm:spPr/>
    </dgm:pt>
    <dgm:pt modelId="{AB425315-84D2-4D35-8800-26BE83101CA2}" type="pres">
      <dgm:prSet presAssocID="{626FBC99-9B71-4F45-92C6-3256BCB4D999}" presName="Name17" presStyleLbl="parChTrans1D3" presStyleIdx="0" presStyleCnt="3"/>
      <dgm:spPr/>
    </dgm:pt>
    <dgm:pt modelId="{879EC66E-197B-4772-8F21-B2ADBD2E7DF0}" type="pres">
      <dgm:prSet presAssocID="{0585F5F4-A658-44B5-9F5C-CC06DF8836D3}" presName="hierRoot3" presStyleCnt="0"/>
      <dgm:spPr/>
    </dgm:pt>
    <dgm:pt modelId="{9CB2160D-A689-4433-8D27-4DB7D6EC1423}" type="pres">
      <dgm:prSet presAssocID="{0585F5F4-A658-44B5-9F5C-CC06DF8836D3}" presName="composite3" presStyleCnt="0"/>
      <dgm:spPr/>
    </dgm:pt>
    <dgm:pt modelId="{3D06560A-9B04-4A1C-818C-98C755F7BF43}" type="pres">
      <dgm:prSet presAssocID="{0585F5F4-A658-44B5-9F5C-CC06DF8836D3}" presName="image3" presStyleLbl="node3" presStyleIdx="0" presStyleCnt="3" custScaleX="22929" custScaleY="22929"/>
      <dgm:spPr>
        <a:solidFill>
          <a:srgbClr val="00B050"/>
        </a:solidFill>
      </dgm:spPr>
    </dgm:pt>
    <dgm:pt modelId="{1DBC6997-AD54-4D2C-A178-44EFA13F8BBC}" type="pres">
      <dgm:prSet presAssocID="{0585F5F4-A658-44B5-9F5C-CC06DF8836D3}" presName="text3" presStyleLbl="revTx" presStyleIdx="2" presStyleCnt="7">
        <dgm:presLayoutVars>
          <dgm:chPref val="3"/>
        </dgm:presLayoutVars>
      </dgm:prSet>
      <dgm:spPr/>
    </dgm:pt>
    <dgm:pt modelId="{34AF1C36-D657-464A-98B2-36AE1BEDF618}" type="pres">
      <dgm:prSet presAssocID="{0585F5F4-A658-44B5-9F5C-CC06DF8836D3}" presName="hierChild4" presStyleCnt="0"/>
      <dgm:spPr/>
    </dgm:pt>
    <dgm:pt modelId="{3BC2D993-E88E-4832-B3B7-F5AE54336A3F}" type="pres">
      <dgm:prSet presAssocID="{9A437090-CFF8-4A40-8EC2-E909A1C11847}" presName="Name17" presStyleLbl="parChTrans1D3" presStyleIdx="1" presStyleCnt="3"/>
      <dgm:spPr/>
    </dgm:pt>
    <dgm:pt modelId="{BD03D91B-31AA-42FE-8DD6-38BF2ADCD19D}" type="pres">
      <dgm:prSet presAssocID="{2AFE3BEC-C1DA-4CFF-8208-95900DCDA020}" presName="hierRoot3" presStyleCnt="0"/>
      <dgm:spPr/>
    </dgm:pt>
    <dgm:pt modelId="{71D599F0-3F8A-4449-956A-099184CF8A02}" type="pres">
      <dgm:prSet presAssocID="{2AFE3BEC-C1DA-4CFF-8208-95900DCDA020}" presName="composite3" presStyleCnt="0"/>
      <dgm:spPr/>
    </dgm:pt>
    <dgm:pt modelId="{1845A6DE-E716-46D6-91B6-73FCC794C037}" type="pres">
      <dgm:prSet presAssocID="{2AFE3BEC-C1DA-4CFF-8208-95900DCDA020}" presName="image3" presStyleLbl="node3" presStyleIdx="1" presStyleCnt="3" custScaleX="22059" custScaleY="22059"/>
      <dgm:spPr>
        <a:solidFill>
          <a:srgbClr val="00B050"/>
        </a:solidFill>
      </dgm:spPr>
    </dgm:pt>
    <dgm:pt modelId="{C27E36A1-AFF7-40D4-8265-F2DC8F30399E}" type="pres">
      <dgm:prSet presAssocID="{2AFE3BEC-C1DA-4CFF-8208-95900DCDA020}" presName="text3" presStyleLbl="revTx" presStyleIdx="3" presStyleCnt="7">
        <dgm:presLayoutVars>
          <dgm:chPref val="3"/>
        </dgm:presLayoutVars>
      </dgm:prSet>
      <dgm:spPr/>
    </dgm:pt>
    <dgm:pt modelId="{B9DEAD06-9AC4-4EEF-87F2-C9B9A712A65D}" type="pres">
      <dgm:prSet presAssocID="{2AFE3BEC-C1DA-4CFF-8208-95900DCDA020}" presName="hierChild4" presStyleCnt="0"/>
      <dgm:spPr/>
    </dgm:pt>
    <dgm:pt modelId="{E168A460-3AA2-47C7-A2C9-17E868244D23}" type="pres">
      <dgm:prSet presAssocID="{125DB9D4-300E-4C91-ABD2-1B3CFFAD7F8C}" presName="Name17" presStyleLbl="parChTrans1D3" presStyleIdx="2" presStyleCnt="3"/>
      <dgm:spPr/>
    </dgm:pt>
    <dgm:pt modelId="{9A65B5FA-3221-4F37-B58E-E50D7C14485C}" type="pres">
      <dgm:prSet presAssocID="{10EBFB00-6687-4C1F-A5F5-5BD06A995529}" presName="hierRoot3" presStyleCnt="0"/>
      <dgm:spPr/>
    </dgm:pt>
    <dgm:pt modelId="{797CDD7B-F8D1-4A81-8105-D2C0B873D39D}" type="pres">
      <dgm:prSet presAssocID="{10EBFB00-6687-4C1F-A5F5-5BD06A995529}" presName="composite3" presStyleCnt="0"/>
      <dgm:spPr/>
    </dgm:pt>
    <dgm:pt modelId="{A27F48C7-C662-449D-B1B4-53FDD25B24BB}" type="pres">
      <dgm:prSet presAssocID="{10EBFB00-6687-4C1F-A5F5-5BD06A995529}" presName="image3" presStyleLbl="node3" presStyleIdx="2" presStyleCnt="3" custScaleX="22176" custScaleY="22176"/>
      <dgm:spPr>
        <a:blipFill rotWithShape="1">
          <a:blip xmlns:r="http://schemas.openxmlformats.org/officeDocument/2006/relationships" r:embed="rId1"/>
          <a:stretch>
            <a:fillRect/>
          </a:stretch>
        </a:blipFill>
      </dgm:spPr>
    </dgm:pt>
    <dgm:pt modelId="{7DD66D35-1362-42E0-81B4-35CAF89AB463}" type="pres">
      <dgm:prSet presAssocID="{10EBFB00-6687-4C1F-A5F5-5BD06A995529}" presName="text3" presStyleLbl="revTx" presStyleIdx="4" presStyleCnt="7">
        <dgm:presLayoutVars>
          <dgm:chPref val="3"/>
        </dgm:presLayoutVars>
      </dgm:prSet>
      <dgm:spPr/>
    </dgm:pt>
    <dgm:pt modelId="{4F018FD9-3B06-43F8-BD36-D7C019263B66}" type="pres">
      <dgm:prSet presAssocID="{10EBFB00-6687-4C1F-A5F5-5BD06A995529}" presName="hierChild4" presStyleCnt="0"/>
      <dgm:spPr/>
    </dgm:pt>
    <dgm:pt modelId="{5BAF9792-C3D4-4BEB-B56C-0E95885085C6}" type="pres">
      <dgm:prSet presAssocID="{79C3A05E-EE73-4BFE-BECB-3B56E9231F6B}" presName="Name10" presStyleLbl="parChTrans1D2" presStyleIdx="1" presStyleCnt="3"/>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3" custScaleX="46063" custScaleY="46063"/>
      <dgm:spPr>
        <a:solidFill>
          <a:schemeClr val="bg2">
            <a:lumMod val="50000"/>
          </a:schemeClr>
        </a:solidFill>
      </dgm:spPr>
    </dgm:pt>
    <dgm:pt modelId="{027B410D-399D-435F-8D7A-AC74802F08D3}" type="pres">
      <dgm:prSet presAssocID="{9087C35C-FEBB-4E7E-9272-6687ACC51E57}" presName="text2" presStyleLbl="revTx" presStyleIdx="5" presStyleCnt="7" custLinFactNeighborX="-20251">
        <dgm:presLayoutVars>
          <dgm:chPref val="3"/>
        </dgm:presLayoutVars>
      </dgm:prSet>
      <dgm:spPr/>
    </dgm:pt>
    <dgm:pt modelId="{C946DE74-943D-43B2-99FB-10705BB23C3B}" type="pres">
      <dgm:prSet presAssocID="{9087C35C-FEBB-4E7E-9272-6687ACC51E57}" presName="hierChild3" presStyleCnt="0"/>
      <dgm:spPr/>
    </dgm:pt>
    <dgm:pt modelId="{B105143A-1EE7-4151-BB5D-CFFBA81A2785}" type="pres">
      <dgm:prSet presAssocID="{9CC357B7-0F6F-4E2D-AAB1-84C7E023DACF}" presName="Name10" presStyleLbl="parChTrans1D2" presStyleIdx="2" presStyleCnt="3"/>
      <dgm:spPr/>
    </dgm:pt>
    <dgm:pt modelId="{24CEDC76-638A-4BDF-B025-4C73311CE838}" type="pres">
      <dgm:prSet presAssocID="{2AB119F1-4510-4416-AE4E-7C352948C5F5}" presName="hierRoot2" presStyleCnt="0"/>
      <dgm:spPr/>
    </dgm:pt>
    <dgm:pt modelId="{C34D7BB3-C9BD-4382-8507-1B1A1ACA63BD}" type="pres">
      <dgm:prSet presAssocID="{2AB119F1-4510-4416-AE4E-7C352948C5F5}" presName="composite2" presStyleCnt="0"/>
      <dgm:spPr/>
    </dgm:pt>
    <dgm:pt modelId="{DB8820B7-AE53-47A5-BB7B-C77FD865E07D}" type="pres">
      <dgm:prSet presAssocID="{2AB119F1-4510-4416-AE4E-7C352948C5F5}" presName="image2" presStyleLbl="node2" presStyleIdx="2" presStyleCnt="3" custScaleX="46139" custScaleY="46139"/>
      <dgm:spPr>
        <a:solidFill>
          <a:schemeClr val="bg2">
            <a:lumMod val="50000"/>
          </a:schemeClr>
        </a:solidFill>
      </dgm:spPr>
    </dgm:pt>
    <dgm:pt modelId="{F079E7FE-DF40-4BB5-A9E1-77C320FB94FD}" type="pres">
      <dgm:prSet presAssocID="{2AB119F1-4510-4416-AE4E-7C352948C5F5}" presName="text2" presStyleLbl="revTx" presStyleIdx="6" presStyleCnt="7" custLinFactNeighborX="-13014">
        <dgm:presLayoutVars>
          <dgm:chPref val="3"/>
        </dgm:presLayoutVars>
      </dgm:prSet>
      <dgm:spPr/>
    </dgm:pt>
    <dgm:pt modelId="{CFDB20A0-DC70-47FE-A30E-94413EA49CC1}" type="pres">
      <dgm:prSet presAssocID="{2AB119F1-4510-4416-AE4E-7C352948C5F5}" presName="hierChild3" presStyleCnt="0"/>
      <dgm:spPr/>
    </dgm:pt>
  </dgm:ptLst>
  <dgm:cxnLst>
    <dgm:cxn modelId="{40B02C0C-887E-402A-9A5F-A5BB420A05D1}" type="presOf" srcId="{2AFE3BEC-C1DA-4CFF-8208-95900DCDA020}" destId="{C27E36A1-AFF7-40D4-8265-F2DC8F30399E}" srcOrd="0" destOrd="0" presId="urn:microsoft.com/office/officeart/2009/layout/CirclePictureHierarchy"/>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C8723369-69D8-4960-915C-7124C4522D79}" type="presOf" srcId="{0585F5F4-A658-44B5-9F5C-CC06DF8836D3}" destId="{1DBC6997-AD54-4D2C-A178-44EFA13F8BBC}" srcOrd="0" destOrd="0" presId="urn:microsoft.com/office/officeart/2009/layout/CirclePictureHierarchy"/>
    <dgm:cxn modelId="{820D5F6A-A6E5-40F8-8624-A42CC4594173}" type="presOf" srcId="{2AB119F1-4510-4416-AE4E-7C352948C5F5}" destId="{F079E7FE-DF40-4BB5-A9E1-77C320FB94FD}"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1DB3C575-F03E-4176-80CB-82308D1E7E3C}" type="presOf" srcId="{626FBC99-9B71-4F45-92C6-3256BCB4D999}" destId="{AB425315-84D2-4D35-8800-26BE83101CA2}" srcOrd="0" destOrd="0" presId="urn:microsoft.com/office/officeart/2009/layout/CirclePictureHierarchy"/>
    <dgm:cxn modelId="{52752882-F50A-453A-828B-232393769F43}" srcId="{6C4D0566-DBC9-4D0C-BEAF-9AAA2086345C}" destId="{10EBFB00-6687-4C1F-A5F5-5BD06A995529}" srcOrd="2" destOrd="0" parTransId="{125DB9D4-300E-4C91-ABD2-1B3CFFAD7F8C}" sibTransId="{923734D1-E486-4DB2-86EB-3079D1E31A06}"/>
    <dgm:cxn modelId="{D466838A-424E-40F8-B760-0F13098B9B6A}" srcId="{AC4BAB11-79F2-4FE9-841C-D9B065C1540E}" destId="{2AB119F1-4510-4416-AE4E-7C352948C5F5}" srcOrd="2" destOrd="0" parTransId="{9CC357B7-0F6F-4E2D-AAB1-84C7E023DACF}" sibTransId="{026465EA-4AFA-4125-84AA-F57653D180CC}"/>
    <dgm:cxn modelId="{703EB2A0-8157-4AAC-850C-F13AF7D052E1}" srcId="{AC4BAB11-79F2-4FE9-841C-D9B065C1540E}" destId="{6C4D0566-DBC9-4D0C-BEAF-9AAA2086345C}" srcOrd="0" destOrd="0" parTransId="{027E58BB-EFA6-44F9-A781-FE189847F1D4}" sibTransId="{CB144888-C93C-468A-9CD8-D9CF1DA1C9EA}"/>
    <dgm:cxn modelId="{515F31B6-066C-489C-B435-2BC178EF4035}" type="presOf" srcId="{1B1756EB-EBB0-4798-835A-4B1CB5E81725}" destId="{EC8DBF5B-7B13-458F-BF8D-7A3D3E338FFB}" srcOrd="0" destOrd="0" presId="urn:microsoft.com/office/officeart/2009/layout/CirclePictureHierarchy"/>
    <dgm:cxn modelId="{DD3113D1-6221-44A5-8CD0-93A4EF311CD8}" srcId="{6C4D0566-DBC9-4D0C-BEAF-9AAA2086345C}" destId="{0585F5F4-A658-44B5-9F5C-CC06DF8836D3}" srcOrd="0" destOrd="0" parTransId="{626FBC99-9B71-4F45-92C6-3256BCB4D999}" sibTransId="{2F35D6C4-DE28-4390-8362-C7EFCCE5E010}"/>
    <dgm:cxn modelId="{EAC87DD7-A7AA-444A-BF33-F8C6B2AA26AD}" type="presOf" srcId="{10EBFB00-6687-4C1F-A5F5-5BD06A995529}" destId="{7DD66D35-1362-42E0-81B4-35CAF89AB463}" srcOrd="0" destOrd="0" presId="urn:microsoft.com/office/officeart/2009/layout/CirclePictureHierarchy"/>
    <dgm:cxn modelId="{0DFAD0DA-0590-4361-9574-FB559231E095}" srcId="{AC4BAB11-79F2-4FE9-841C-D9B065C1540E}" destId="{9087C35C-FEBB-4E7E-9272-6687ACC51E57}" srcOrd="1" destOrd="0" parTransId="{79C3A05E-EE73-4BFE-BECB-3B56E9231F6B}" sibTransId="{6ACD446F-8214-4874-B6BF-22725CA2D68C}"/>
    <dgm:cxn modelId="{37E259E7-FCF2-4891-BF9D-5A81342E871E}" type="presOf" srcId="{9CC357B7-0F6F-4E2D-AAB1-84C7E023DACF}" destId="{B105143A-1EE7-4151-BB5D-CFFBA81A2785}" srcOrd="0" destOrd="0" presId="urn:microsoft.com/office/officeart/2009/layout/CirclePictureHierarchy"/>
    <dgm:cxn modelId="{55039EE8-BEE9-4952-B2A9-C6BB1A09E1CD}" type="presOf" srcId="{AC4BAB11-79F2-4FE9-841C-D9B065C1540E}" destId="{430597DA-CD21-4CF7-8E4F-7165FB4940A7}" srcOrd="0" destOrd="0" presId="urn:microsoft.com/office/officeart/2009/layout/CirclePictureHierarchy"/>
    <dgm:cxn modelId="{887A35F2-DC0A-4ED0-8048-DA6D4E5B576C}" type="presOf" srcId="{9A437090-CFF8-4A40-8EC2-E909A1C11847}" destId="{3BC2D993-E88E-4832-B3B7-F5AE54336A3F}" srcOrd="0" destOrd="0" presId="urn:microsoft.com/office/officeart/2009/layout/CirclePictureHierarchy"/>
    <dgm:cxn modelId="{F12180F6-44A1-46CC-A91F-313D35E272A9}" srcId="{6C4D0566-DBC9-4D0C-BEAF-9AAA2086345C}" destId="{2AFE3BEC-C1DA-4CFF-8208-95900DCDA020}" srcOrd="1" destOrd="0" parTransId="{9A437090-CFF8-4A40-8EC2-E909A1C11847}" sibTransId="{7222394E-8CF6-4F34-984C-2235EFCB5374}"/>
    <dgm:cxn modelId="{D81938FD-E4BA-4EE8-B429-CFCDBFFBEBE2}" type="presOf" srcId="{125DB9D4-300E-4C91-ABD2-1B3CFFAD7F8C}" destId="{E168A460-3AA2-47C7-A2C9-17E868244D23}"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384D5647-BF20-44E9-8E43-23143C1E1768}" type="presParOf" srcId="{280AAD71-E011-4E5F-A0A2-FF4C65C71518}" destId="{AB425315-84D2-4D35-8800-26BE83101CA2}" srcOrd="0" destOrd="0" presId="urn:microsoft.com/office/officeart/2009/layout/CirclePictureHierarchy"/>
    <dgm:cxn modelId="{25C1C28F-9023-4BDE-A8BD-411440F58D62}" type="presParOf" srcId="{280AAD71-E011-4E5F-A0A2-FF4C65C71518}" destId="{879EC66E-197B-4772-8F21-B2ADBD2E7DF0}" srcOrd="1" destOrd="0" presId="urn:microsoft.com/office/officeart/2009/layout/CirclePictureHierarchy"/>
    <dgm:cxn modelId="{24DE48CB-6C50-4860-B92C-E72072F7B875}" type="presParOf" srcId="{879EC66E-197B-4772-8F21-B2ADBD2E7DF0}" destId="{9CB2160D-A689-4433-8D27-4DB7D6EC1423}" srcOrd="0" destOrd="0" presId="urn:microsoft.com/office/officeart/2009/layout/CirclePictureHierarchy"/>
    <dgm:cxn modelId="{229B4F02-B482-4250-B2FC-91F444A30E1C}" type="presParOf" srcId="{9CB2160D-A689-4433-8D27-4DB7D6EC1423}" destId="{3D06560A-9B04-4A1C-818C-98C755F7BF43}" srcOrd="0" destOrd="0" presId="urn:microsoft.com/office/officeart/2009/layout/CirclePictureHierarchy"/>
    <dgm:cxn modelId="{39E21030-8649-4348-A34E-58C72FAF9320}" type="presParOf" srcId="{9CB2160D-A689-4433-8D27-4DB7D6EC1423}" destId="{1DBC6997-AD54-4D2C-A178-44EFA13F8BBC}" srcOrd="1" destOrd="0" presId="urn:microsoft.com/office/officeart/2009/layout/CirclePictureHierarchy"/>
    <dgm:cxn modelId="{03C9CFDA-3960-462A-8F4F-D78322C4199E}" type="presParOf" srcId="{879EC66E-197B-4772-8F21-B2ADBD2E7DF0}" destId="{34AF1C36-D657-464A-98B2-36AE1BEDF618}" srcOrd="1" destOrd="0" presId="urn:microsoft.com/office/officeart/2009/layout/CirclePictureHierarchy"/>
    <dgm:cxn modelId="{454F9881-1FDF-48D1-AB34-86C55717085A}" type="presParOf" srcId="{280AAD71-E011-4E5F-A0A2-FF4C65C71518}" destId="{3BC2D993-E88E-4832-B3B7-F5AE54336A3F}" srcOrd="2" destOrd="0" presId="urn:microsoft.com/office/officeart/2009/layout/CirclePictureHierarchy"/>
    <dgm:cxn modelId="{B6551463-B082-49F6-A262-085465B3B809}" type="presParOf" srcId="{280AAD71-E011-4E5F-A0A2-FF4C65C71518}" destId="{BD03D91B-31AA-42FE-8DD6-38BF2ADCD19D}" srcOrd="3" destOrd="0" presId="urn:microsoft.com/office/officeart/2009/layout/CirclePictureHierarchy"/>
    <dgm:cxn modelId="{0A79F0D5-E736-4059-9310-245DA2901D15}" type="presParOf" srcId="{BD03D91B-31AA-42FE-8DD6-38BF2ADCD19D}" destId="{71D599F0-3F8A-4449-956A-099184CF8A02}" srcOrd="0" destOrd="0" presId="urn:microsoft.com/office/officeart/2009/layout/CirclePictureHierarchy"/>
    <dgm:cxn modelId="{2A4D2ABE-386D-43D6-86C9-4D2056156C84}" type="presParOf" srcId="{71D599F0-3F8A-4449-956A-099184CF8A02}" destId="{1845A6DE-E716-46D6-91B6-73FCC794C037}" srcOrd="0" destOrd="0" presId="urn:microsoft.com/office/officeart/2009/layout/CirclePictureHierarchy"/>
    <dgm:cxn modelId="{96DE7A93-B9CC-4B07-84E6-008901E324BB}" type="presParOf" srcId="{71D599F0-3F8A-4449-956A-099184CF8A02}" destId="{C27E36A1-AFF7-40D4-8265-F2DC8F30399E}" srcOrd="1" destOrd="0" presId="urn:microsoft.com/office/officeart/2009/layout/CirclePictureHierarchy"/>
    <dgm:cxn modelId="{3A4EA274-6D49-44A7-ADF7-8F94FF2E42A6}" type="presParOf" srcId="{BD03D91B-31AA-42FE-8DD6-38BF2ADCD19D}" destId="{B9DEAD06-9AC4-4EEF-87F2-C9B9A712A65D}" srcOrd="1" destOrd="0" presId="urn:microsoft.com/office/officeart/2009/layout/CirclePictureHierarchy"/>
    <dgm:cxn modelId="{4715FD0C-6DB5-4D03-B67A-77AE6E516662}" type="presParOf" srcId="{280AAD71-E011-4E5F-A0A2-FF4C65C71518}" destId="{E168A460-3AA2-47C7-A2C9-17E868244D23}" srcOrd="4" destOrd="0" presId="urn:microsoft.com/office/officeart/2009/layout/CirclePictureHierarchy"/>
    <dgm:cxn modelId="{6EA889D8-D355-406B-A709-9497C3EDE5D2}" type="presParOf" srcId="{280AAD71-E011-4E5F-A0A2-FF4C65C71518}" destId="{9A65B5FA-3221-4F37-B58E-E50D7C14485C}" srcOrd="5" destOrd="0" presId="urn:microsoft.com/office/officeart/2009/layout/CirclePictureHierarchy"/>
    <dgm:cxn modelId="{D9425823-D3C6-48B2-BB92-E3B782001761}" type="presParOf" srcId="{9A65B5FA-3221-4F37-B58E-E50D7C14485C}" destId="{797CDD7B-F8D1-4A81-8105-D2C0B873D39D}" srcOrd="0" destOrd="0" presId="urn:microsoft.com/office/officeart/2009/layout/CirclePictureHierarchy"/>
    <dgm:cxn modelId="{40DA491D-2B73-4F84-BC37-EBC56F2B3201}" type="presParOf" srcId="{797CDD7B-F8D1-4A81-8105-D2C0B873D39D}" destId="{A27F48C7-C662-449D-B1B4-53FDD25B24BB}" srcOrd="0" destOrd="0" presId="urn:microsoft.com/office/officeart/2009/layout/CirclePictureHierarchy"/>
    <dgm:cxn modelId="{589382F0-059F-4EDC-AA43-AA766EDCEB9C}" type="presParOf" srcId="{797CDD7B-F8D1-4A81-8105-D2C0B873D39D}" destId="{7DD66D35-1362-42E0-81B4-35CAF89AB463}" srcOrd="1" destOrd="0" presId="urn:microsoft.com/office/officeart/2009/layout/CirclePictureHierarchy"/>
    <dgm:cxn modelId="{70F27E4D-B3FD-478D-9BC1-A1C028F57F57}" type="presParOf" srcId="{9A65B5FA-3221-4F37-B58E-E50D7C14485C}" destId="{4F018FD9-3B06-43F8-BD36-D7C019263B66}"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 modelId="{94E2635B-7404-4736-9DA9-685FB6021C36}" type="presParOf" srcId="{C14F3220-0B5E-4D30-8DDB-A66236EC8A7D}" destId="{B105143A-1EE7-4151-BB5D-CFFBA81A2785}" srcOrd="4" destOrd="0" presId="urn:microsoft.com/office/officeart/2009/layout/CirclePictureHierarchy"/>
    <dgm:cxn modelId="{02962950-7F3A-4F89-8A0E-CC62E0EE2429}" type="presParOf" srcId="{C14F3220-0B5E-4D30-8DDB-A66236EC8A7D}" destId="{24CEDC76-638A-4BDF-B025-4C73311CE838}" srcOrd="5" destOrd="0" presId="urn:microsoft.com/office/officeart/2009/layout/CirclePictureHierarchy"/>
    <dgm:cxn modelId="{82C34913-B2C1-449F-A7A9-3481E5F8C69A}" type="presParOf" srcId="{24CEDC76-638A-4BDF-B025-4C73311CE838}" destId="{C34D7BB3-C9BD-4382-8507-1B1A1ACA63BD}" srcOrd="0" destOrd="0" presId="urn:microsoft.com/office/officeart/2009/layout/CirclePictureHierarchy"/>
    <dgm:cxn modelId="{4EEED3F9-89C6-41CD-9DB2-34A48FF71D21}" type="presParOf" srcId="{C34D7BB3-C9BD-4382-8507-1B1A1ACA63BD}" destId="{DB8820B7-AE53-47A5-BB7B-C77FD865E07D}" srcOrd="0" destOrd="0" presId="urn:microsoft.com/office/officeart/2009/layout/CirclePictureHierarchy"/>
    <dgm:cxn modelId="{B16E0E53-02A9-4A78-890A-10C703090273}" type="presParOf" srcId="{C34D7BB3-C9BD-4382-8507-1B1A1ACA63BD}" destId="{F079E7FE-DF40-4BB5-A9E1-77C320FB94FD}" srcOrd="1" destOrd="0" presId="urn:microsoft.com/office/officeart/2009/layout/CirclePictureHierarchy"/>
    <dgm:cxn modelId="{AA4FEB3E-5778-406F-BEB4-16F45F56A569}" type="presParOf" srcId="{24CEDC76-638A-4BDF-B025-4C73311CE838}" destId="{CFDB20A0-DC70-47FE-A30E-94413EA49CC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err="1"/>
            <a:t>Stopword</a:t>
          </a:r>
          <a:r>
            <a:rPr lang="en-US" sz="1200" dirty="0"/>
            <a:t> Removal</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95B4BB68-FA01-4818-9221-F6C7322491A4}">
      <dgm:prSet phldrT="[Text]" custT="1"/>
      <dgm:spPr/>
      <dgm:t>
        <a:bodyPr/>
        <a:lstStyle/>
        <a:p>
          <a:r>
            <a:rPr lang="en-US" sz="1200" dirty="0"/>
            <a:t>Stemming</a:t>
          </a:r>
        </a:p>
      </dgm:t>
    </dgm:pt>
    <dgm:pt modelId="{97015479-F01D-493A-AF1F-C7E9DB41E65C}" type="parTrans" cxnId="{C8FDBE66-8D2C-4040-9436-00AC53BFD2C9}">
      <dgm:prSet/>
      <dgm:spPr/>
      <dgm:t>
        <a:bodyPr/>
        <a:lstStyle/>
        <a:p>
          <a:endParaRPr lang="en-US"/>
        </a:p>
      </dgm:t>
    </dgm:pt>
    <dgm:pt modelId="{E4E4AF52-94EB-4315-9AFD-9024466D9BA6}" type="sibTrans" cxnId="{C8FDBE66-8D2C-4040-9436-00AC53BFD2C9}">
      <dgm:prSet/>
      <dgm:spPr/>
      <dgm:t>
        <a:bodyPr/>
        <a:lstStyle/>
        <a:p>
          <a:endParaRPr lang="en-US"/>
        </a:p>
      </dgm:t>
    </dgm:pt>
    <dgm:pt modelId="{4B7F0710-AF98-488C-9E13-6867E411C040}">
      <dgm:prSet phldrT="[Text]" custT="1"/>
      <dgm:spPr/>
      <dgm:t>
        <a:bodyPr/>
        <a:lstStyle/>
        <a:p>
          <a:r>
            <a:rPr lang="en-US" sz="1200" dirty="0"/>
            <a:t>Removing Punctuation, Digits</a:t>
          </a:r>
        </a:p>
      </dgm:t>
    </dgm:pt>
    <dgm:pt modelId="{324924E9-1FE1-4CF9-AFA2-7280962DF9AA}" type="parTrans" cxnId="{DDFECA2E-3819-4125-AEB9-E3447B3FB8B2}">
      <dgm:prSet/>
      <dgm:spPr/>
      <dgm:t>
        <a:bodyPr/>
        <a:lstStyle/>
        <a:p>
          <a:endParaRPr lang="en-US"/>
        </a:p>
      </dgm:t>
    </dgm:pt>
    <dgm:pt modelId="{68467E72-E6C3-4A70-B69C-2177593DA7E7}" type="sibTrans" cxnId="{DDFECA2E-3819-4125-AEB9-E3447B3FB8B2}">
      <dgm:prSet/>
      <dgm:spPr/>
      <dgm:t>
        <a:bodyPr/>
        <a:lstStyle/>
        <a:p>
          <a:endParaRPr lang="en-US"/>
        </a:p>
      </dgm:t>
    </dgm:pt>
    <dgm:pt modelId="{67D1244E-25AE-4785-AA15-112CEFDDA405}">
      <dgm:prSet phldrT="[Text]" custT="1"/>
      <dgm:spPr/>
      <dgm:t>
        <a:bodyPr/>
        <a:lstStyle/>
        <a:p>
          <a:r>
            <a:rPr lang="en-US" sz="1200" dirty="0"/>
            <a:t>Lower Casing</a:t>
          </a:r>
        </a:p>
      </dgm:t>
    </dgm:pt>
    <dgm:pt modelId="{93E60BA2-9ED9-4555-8345-12747E137526}" type="parTrans" cxnId="{B84FE9C0-6186-4F89-8376-27C523A744D6}">
      <dgm:prSet/>
      <dgm:spPr/>
      <dgm:t>
        <a:bodyPr/>
        <a:lstStyle/>
        <a:p>
          <a:endParaRPr lang="en-US"/>
        </a:p>
      </dgm:t>
    </dgm:pt>
    <dgm:pt modelId="{4C3BE9F0-6D39-4DF1-BC9A-990E7E35A79E}" type="sibTrans" cxnId="{B84FE9C0-6186-4F89-8376-27C523A744D6}">
      <dgm:prSet/>
      <dgm:spPr/>
      <dgm:t>
        <a:bodyPr/>
        <a:lstStyle/>
        <a:p>
          <a:endParaRPr lang="en-US"/>
        </a:p>
      </dgm:t>
    </dgm:pt>
    <dgm:pt modelId="{1413A738-5A94-4B05-9628-DD7AE2E2EF1E}">
      <dgm:prSet phldrT="[Text]" custT="1"/>
      <dgm:spPr/>
      <dgm:t>
        <a:bodyPr/>
        <a:lstStyle/>
        <a:p>
          <a:r>
            <a:rPr lang="en-US" sz="1200" dirty="0"/>
            <a:t>Language Detection</a:t>
          </a:r>
        </a:p>
      </dgm:t>
    </dgm:pt>
    <dgm:pt modelId="{8CF49C6A-91C8-4154-B789-B2568A5A5102}" type="parTrans" cxnId="{022BF8D2-6678-45E1-A1E1-9A16D5760D64}">
      <dgm:prSet/>
      <dgm:spPr/>
      <dgm:t>
        <a:bodyPr/>
        <a:lstStyle/>
        <a:p>
          <a:endParaRPr lang="en-US"/>
        </a:p>
      </dgm:t>
    </dgm:pt>
    <dgm:pt modelId="{CA7634BB-7DAF-4252-B974-EBFA2D2C8DB5}" type="sibTrans" cxnId="{022BF8D2-6678-45E1-A1E1-9A16D5760D64}">
      <dgm:prSet/>
      <dgm:spPr/>
      <dgm:t>
        <a:bodyPr/>
        <a:lstStyle/>
        <a:p>
          <a:endParaRPr lang="en-US"/>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5">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35"/>
      <dgm:spPr/>
    </dgm:pt>
    <dgm:pt modelId="{029D06C0-57F7-4929-959B-DA913363FB55}" type="pres">
      <dgm:prSet presAssocID="{D0B833DB-E435-49D6-8C7A-1823BB1DDBB3}" presName="parallelogram2" presStyleLbl="alignNode1" presStyleIdx="1" presStyleCnt="35"/>
      <dgm:spPr/>
    </dgm:pt>
    <dgm:pt modelId="{E5E592C8-CCA1-412A-917E-116A0899796F}" type="pres">
      <dgm:prSet presAssocID="{D0B833DB-E435-49D6-8C7A-1823BB1DDBB3}" presName="parallelogram3" presStyleLbl="alignNode1" presStyleIdx="2" presStyleCnt="35"/>
      <dgm:spPr/>
    </dgm:pt>
    <dgm:pt modelId="{167F6DB6-EEC8-4951-A1F1-931A86E0247E}" type="pres">
      <dgm:prSet presAssocID="{D0B833DB-E435-49D6-8C7A-1823BB1DDBB3}" presName="parallelogram4" presStyleLbl="alignNode1" presStyleIdx="3" presStyleCnt="35"/>
      <dgm:spPr/>
    </dgm:pt>
    <dgm:pt modelId="{E892436F-D1AB-4A0C-A252-C5D2709BE111}" type="pres">
      <dgm:prSet presAssocID="{D0B833DB-E435-49D6-8C7A-1823BB1DDBB3}" presName="parallelogram5" presStyleLbl="alignNode1" presStyleIdx="4" presStyleCnt="35"/>
      <dgm:spPr/>
    </dgm:pt>
    <dgm:pt modelId="{DC4964FD-7840-4864-A384-59E8CCB5F9E2}" type="pres">
      <dgm:prSet presAssocID="{D0B833DB-E435-49D6-8C7A-1823BB1DDBB3}" presName="parallelogram6" presStyleLbl="alignNode1" presStyleIdx="5" presStyleCnt="35"/>
      <dgm:spPr/>
    </dgm:pt>
    <dgm:pt modelId="{BA3A01D7-8BB6-4182-8D65-D34B738A9CBF}" type="pres">
      <dgm:prSet presAssocID="{D0B833DB-E435-49D6-8C7A-1823BB1DDBB3}" presName="parallelogram7" presStyleLbl="alignNode1" presStyleIdx="6" presStyleCnt="35"/>
      <dgm:spPr/>
    </dgm:pt>
    <dgm:pt modelId="{648B8B1A-A952-4CC7-8CDC-CA40EE26CEB8}" type="pres">
      <dgm:prSet presAssocID="{45E633AC-D7E6-49F1-B872-64A42DB0350E}" presName="sibTrans" presStyleCnt="0"/>
      <dgm:spPr/>
    </dgm:pt>
    <dgm:pt modelId="{8AAAC818-7D09-4023-8B54-89E5E98A3BA1}" type="pres">
      <dgm:prSet presAssocID="{95B4BB68-FA01-4818-9221-F6C7322491A4}" presName="parenttextcomposite" presStyleCnt="0"/>
      <dgm:spPr/>
    </dgm:pt>
    <dgm:pt modelId="{C4982552-D13D-4ABE-8463-C2FEA497955A}" type="pres">
      <dgm:prSet presAssocID="{95B4BB68-FA01-4818-9221-F6C7322491A4}" presName="parenttext" presStyleLbl="revTx" presStyleIdx="1" presStyleCnt="5">
        <dgm:presLayoutVars>
          <dgm:chMax/>
          <dgm:chPref val="2"/>
          <dgm:bulletEnabled val="1"/>
        </dgm:presLayoutVars>
      </dgm:prSet>
      <dgm:spPr/>
    </dgm:pt>
    <dgm:pt modelId="{A127D477-A8A1-433C-9540-49B0DED84D70}" type="pres">
      <dgm:prSet presAssocID="{95B4BB68-FA01-4818-9221-F6C7322491A4}" presName="parallelogramComposite" presStyleCnt="0"/>
      <dgm:spPr/>
    </dgm:pt>
    <dgm:pt modelId="{28369456-11EF-4556-9C69-6E47E66DA36D}" type="pres">
      <dgm:prSet presAssocID="{95B4BB68-FA01-4818-9221-F6C7322491A4}" presName="parallelogram1" presStyleLbl="alignNode1" presStyleIdx="7" presStyleCnt="35"/>
      <dgm:spPr/>
    </dgm:pt>
    <dgm:pt modelId="{E5155040-0DC8-4184-848C-D22CCCCDD346}" type="pres">
      <dgm:prSet presAssocID="{95B4BB68-FA01-4818-9221-F6C7322491A4}" presName="parallelogram2" presStyleLbl="alignNode1" presStyleIdx="8" presStyleCnt="35"/>
      <dgm:spPr/>
    </dgm:pt>
    <dgm:pt modelId="{7F513F30-8E20-4190-A976-CA412E916D22}" type="pres">
      <dgm:prSet presAssocID="{95B4BB68-FA01-4818-9221-F6C7322491A4}" presName="parallelogram3" presStyleLbl="alignNode1" presStyleIdx="9" presStyleCnt="35"/>
      <dgm:spPr/>
    </dgm:pt>
    <dgm:pt modelId="{6ACB31C1-DB2F-4F21-8B0F-911675B2C2EE}" type="pres">
      <dgm:prSet presAssocID="{95B4BB68-FA01-4818-9221-F6C7322491A4}" presName="parallelogram4" presStyleLbl="alignNode1" presStyleIdx="10" presStyleCnt="35"/>
      <dgm:spPr/>
    </dgm:pt>
    <dgm:pt modelId="{9B0AC032-7454-454F-BD64-0D03D0A9E76B}" type="pres">
      <dgm:prSet presAssocID="{95B4BB68-FA01-4818-9221-F6C7322491A4}" presName="parallelogram5" presStyleLbl="alignNode1" presStyleIdx="11" presStyleCnt="35"/>
      <dgm:spPr/>
    </dgm:pt>
    <dgm:pt modelId="{DAB5D02F-4E95-490A-B6D1-5E7313990530}" type="pres">
      <dgm:prSet presAssocID="{95B4BB68-FA01-4818-9221-F6C7322491A4}" presName="parallelogram6" presStyleLbl="alignNode1" presStyleIdx="12" presStyleCnt="35"/>
      <dgm:spPr/>
    </dgm:pt>
    <dgm:pt modelId="{2070CCC0-474E-4D82-B1B1-42E2ADE9F901}" type="pres">
      <dgm:prSet presAssocID="{95B4BB68-FA01-4818-9221-F6C7322491A4}" presName="parallelogram7" presStyleLbl="alignNode1" presStyleIdx="13" presStyleCnt="35"/>
      <dgm:spPr/>
    </dgm:pt>
    <dgm:pt modelId="{53F1550A-709E-4407-98F8-1646EF17D39C}" type="pres">
      <dgm:prSet presAssocID="{E4E4AF52-94EB-4315-9AFD-9024466D9BA6}" presName="sibTrans" presStyleCnt="0"/>
      <dgm:spPr/>
    </dgm:pt>
    <dgm:pt modelId="{6C7D1334-2482-4A4E-8AFA-35CE90F31080}" type="pres">
      <dgm:prSet presAssocID="{4B7F0710-AF98-488C-9E13-6867E411C040}" presName="parenttextcomposite" presStyleCnt="0"/>
      <dgm:spPr/>
    </dgm:pt>
    <dgm:pt modelId="{54CCAD2C-DF2F-4514-8A26-CE0E844EB7A7}" type="pres">
      <dgm:prSet presAssocID="{4B7F0710-AF98-488C-9E13-6867E411C040}" presName="parenttext" presStyleLbl="revTx" presStyleIdx="2" presStyleCnt="5">
        <dgm:presLayoutVars>
          <dgm:chMax/>
          <dgm:chPref val="2"/>
          <dgm:bulletEnabled val="1"/>
        </dgm:presLayoutVars>
      </dgm:prSet>
      <dgm:spPr/>
    </dgm:pt>
    <dgm:pt modelId="{8F338A1B-7E62-42E4-B3AE-EFC6F90E0568}" type="pres">
      <dgm:prSet presAssocID="{4B7F0710-AF98-488C-9E13-6867E411C040}" presName="parallelogramComposite" presStyleCnt="0"/>
      <dgm:spPr/>
    </dgm:pt>
    <dgm:pt modelId="{BC6E572A-5812-4AD6-B5CB-948BA242557B}" type="pres">
      <dgm:prSet presAssocID="{4B7F0710-AF98-488C-9E13-6867E411C040}" presName="parallelogram1" presStyleLbl="alignNode1" presStyleIdx="14" presStyleCnt="35"/>
      <dgm:spPr/>
    </dgm:pt>
    <dgm:pt modelId="{4204FC96-C088-429D-915A-C7D81D3A7BBF}" type="pres">
      <dgm:prSet presAssocID="{4B7F0710-AF98-488C-9E13-6867E411C040}" presName="parallelogram2" presStyleLbl="alignNode1" presStyleIdx="15" presStyleCnt="35"/>
      <dgm:spPr/>
    </dgm:pt>
    <dgm:pt modelId="{B3691B20-FB7A-40F5-9BD4-C69207239B7D}" type="pres">
      <dgm:prSet presAssocID="{4B7F0710-AF98-488C-9E13-6867E411C040}" presName="parallelogram3" presStyleLbl="alignNode1" presStyleIdx="16" presStyleCnt="35"/>
      <dgm:spPr/>
    </dgm:pt>
    <dgm:pt modelId="{33A71E93-468A-4E9B-A38E-4F8EF1DEEAA2}" type="pres">
      <dgm:prSet presAssocID="{4B7F0710-AF98-488C-9E13-6867E411C040}" presName="parallelogram4" presStyleLbl="alignNode1" presStyleIdx="17" presStyleCnt="35"/>
      <dgm:spPr/>
    </dgm:pt>
    <dgm:pt modelId="{7366272D-589A-40FC-B608-82BC05046229}" type="pres">
      <dgm:prSet presAssocID="{4B7F0710-AF98-488C-9E13-6867E411C040}" presName="parallelogram5" presStyleLbl="alignNode1" presStyleIdx="18" presStyleCnt="35"/>
      <dgm:spPr/>
    </dgm:pt>
    <dgm:pt modelId="{F23310BB-1F0C-4C81-99D9-CD8E7120DBC0}" type="pres">
      <dgm:prSet presAssocID="{4B7F0710-AF98-488C-9E13-6867E411C040}" presName="parallelogram6" presStyleLbl="alignNode1" presStyleIdx="19" presStyleCnt="35"/>
      <dgm:spPr/>
    </dgm:pt>
    <dgm:pt modelId="{F8DEE733-2DE4-4424-B5EB-DD43E51A4170}" type="pres">
      <dgm:prSet presAssocID="{4B7F0710-AF98-488C-9E13-6867E411C040}" presName="parallelogram7" presStyleLbl="alignNode1" presStyleIdx="20" presStyleCnt="35"/>
      <dgm:spPr/>
    </dgm:pt>
    <dgm:pt modelId="{2AADFD0C-2194-4453-9777-4BB6E4177D1F}" type="pres">
      <dgm:prSet presAssocID="{68467E72-E6C3-4A70-B69C-2177593DA7E7}" presName="sibTrans" presStyleCnt="0"/>
      <dgm:spPr/>
    </dgm:pt>
    <dgm:pt modelId="{100A50F1-4C3F-4A71-BCC7-929BE4D61B3E}" type="pres">
      <dgm:prSet presAssocID="{67D1244E-25AE-4785-AA15-112CEFDDA405}" presName="parenttextcomposite" presStyleCnt="0"/>
      <dgm:spPr/>
    </dgm:pt>
    <dgm:pt modelId="{3961FD4C-F5A4-4B03-BFF9-DD0D384B8F90}" type="pres">
      <dgm:prSet presAssocID="{67D1244E-25AE-4785-AA15-112CEFDDA405}" presName="parenttext" presStyleLbl="revTx" presStyleIdx="3" presStyleCnt="5">
        <dgm:presLayoutVars>
          <dgm:chMax/>
          <dgm:chPref val="2"/>
          <dgm:bulletEnabled val="1"/>
        </dgm:presLayoutVars>
      </dgm:prSet>
      <dgm:spPr/>
    </dgm:pt>
    <dgm:pt modelId="{381CD461-357B-4833-88BD-7E8D390FD693}" type="pres">
      <dgm:prSet presAssocID="{67D1244E-25AE-4785-AA15-112CEFDDA405}" presName="parallelogramComposite" presStyleCnt="0"/>
      <dgm:spPr/>
    </dgm:pt>
    <dgm:pt modelId="{7D800648-E773-4F82-9B57-5EEB5A1C0A94}" type="pres">
      <dgm:prSet presAssocID="{67D1244E-25AE-4785-AA15-112CEFDDA405}" presName="parallelogram1" presStyleLbl="alignNode1" presStyleIdx="21" presStyleCnt="35"/>
      <dgm:spPr/>
    </dgm:pt>
    <dgm:pt modelId="{4186F1CD-D817-4BDC-89D7-3E9EF9BD6629}" type="pres">
      <dgm:prSet presAssocID="{67D1244E-25AE-4785-AA15-112CEFDDA405}" presName="parallelogram2" presStyleLbl="alignNode1" presStyleIdx="22" presStyleCnt="35"/>
      <dgm:spPr/>
    </dgm:pt>
    <dgm:pt modelId="{D9696735-73A3-49C0-99D9-B70FDF6F7166}" type="pres">
      <dgm:prSet presAssocID="{67D1244E-25AE-4785-AA15-112CEFDDA405}" presName="parallelogram3" presStyleLbl="alignNode1" presStyleIdx="23" presStyleCnt="35"/>
      <dgm:spPr/>
    </dgm:pt>
    <dgm:pt modelId="{45A9F37C-DEA2-4F97-A955-6E60B7719777}" type="pres">
      <dgm:prSet presAssocID="{67D1244E-25AE-4785-AA15-112CEFDDA405}" presName="parallelogram4" presStyleLbl="alignNode1" presStyleIdx="24" presStyleCnt="35"/>
      <dgm:spPr/>
    </dgm:pt>
    <dgm:pt modelId="{E149068A-9903-4D86-886F-D3FA55A6FF23}" type="pres">
      <dgm:prSet presAssocID="{67D1244E-25AE-4785-AA15-112CEFDDA405}" presName="parallelogram5" presStyleLbl="alignNode1" presStyleIdx="25" presStyleCnt="35"/>
      <dgm:spPr/>
    </dgm:pt>
    <dgm:pt modelId="{E7D703DE-747A-456F-A35C-4B734DDA1CD9}" type="pres">
      <dgm:prSet presAssocID="{67D1244E-25AE-4785-AA15-112CEFDDA405}" presName="parallelogram6" presStyleLbl="alignNode1" presStyleIdx="26" presStyleCnt="35"/>
      <dgm:spPr/>
    </dgm:pt>
    <dgm:pt modelId="{BE9EB85D-D7BC-4E6B-B227-265CC64DF4EE}" type="pres">
      <dgm:prSet presAssocID="{67D1244E-25AE-4785-AA15-112CEFDDA405}" presName="parallelogram7" presStyleLbl="alignNode1" presStyleIdx="27" presStyleCnt="35"/>
      <dgm:spPr/>
    </dgm:pt>
    <dgm:pt modelId="{C43337F5-C241-4771-99E2-F1C7106F02E0}" type="pres">
      <dgm:prSet presAssocID="{4C3BE9F0-6D39-4DF1-BC9A-990E7E35A79E}" presName="sibTrans" presStyleCnt="0"/>
      <dgm:spPr/>
    </dgm:pt>
    <dgm:pt modelId="{C0193BA0-EA66-4355-B866-94AD1247D6F4}" type="pres">
      <dgm:prSet presAssocID="{1413A738-5A94-4B05-9628-DD7AE2E2EF1E}" presName="parenttextcomposite" presStyleCnt="0"/>
      <dgm:spPr/>
    </dgm:pt>
    <dgm:pt modelId="{C9181A97-FEC7-4796-A9B8-F2C67D79E0A2}" type="pres">
      <dgm:prSet presAssocID="{1413A738-5A94-4B05-9628-DD7AE2E2EF1E}" presName="parenttext" presStyleLbl="revTx" presStyleIdx="4" presStyleCnt="5">
        <dgm:presLayoutVars>
          <dgm:chMax/>
          <dgm:chPref val="2"/>
          <dgm:bulletEnabled val="1"/>
        </dgm:presLayoutVars>
      </dgm:prSet>
      <dgm:spPr/>
    </dgm:pt>
    <dgm:pt modelId="{7BB62D13-F5DA-4883-8CE9-FCA1B7890585}" type="pres">
      <dgm:prSet presAssocID="{1413A738-5A94-4B05-9628-DD7AE2E2EF1E}" presName="parallelogramComposite" presStyleCnt="0"/>
      <dgm:spPr/>
    </dgm:pt>
    <dgm:pt modelId="{373775E6-C928-4AAE-83B0-71564956FC3D}" type="pres">
      <dgm:prSet presAssocID="{1413A738-5A94-4B05-9628-DD7AE2E2EF1E}" presName="parallelogram1" presStyleLbl="alignNode1" presStyleIdx="28" presStyleCnt="35"/>
      <dgm:spPr/>
    </dgm:pt>
    <dgm:pt modelId="{5295C2C0-2325-48BB-BA7F-8583DF311A79}" type="pres">
      <dgm:prSet presAssocID="{1413A738-5A94-4B05-9628-DD7AE2E2EF1E}" presName="parallelogram2" presStyleLbl="alignNode1" presStyleIdx="29" presStyleCnt="35"/>
      <dgm:spPr/>
    </dgm:pt>
    <dgm:pt modelId="{F7106B8F-9875-45A7-9318-6750329271A6}" type="pres">
      <dgm:prSet presAssocID="{1413A738-5A94-4B05-9628-DD7AE2E2EF1E}" presName="parallelogram3" presStyleLbl="alignNode1" presStyleIdx="30" presStyleCnt="35"/>
      <dgm:spPr/>
    </dgm:pt>
    <dgm:pt modelId="{5F56147A-A53E-47BB-B043-CFE374ECFB39}" type="pres">
      <dgm:prSet presAssocID="{1413A738-5A94-4B05-9628-DD7AE2E2EF1E}" presName="parallelogram4" presStyleLbl="alignNode1" presStyleIdx="31" presStyleCnt="35"/>
      <dgm:spPr/>
    </dgm:pt>
    <dgm:pt modelId="{FE3FD895-27E2-43A5-9237-2B5C2C43AFF5}" type="pres">
      <dgm:prSet presAssocID="{1413A738-5A94-4B05-9628-DD7AE2E2EF1E}" presName="parallelogram5" presStyleLbl="alignNode1" presStyleIdx="32" presStyleCnt="35"/>
      <dgm:spPr/>
    </dgm:pt>
    <dgm:pt modelId="{68EDBD16-8A5B-416C-B7BA-3310F19563EF}" type="pres">
      <dgm:prSet presAssocID="{1413A738-5A94-4B05-9628-DD7AE2E2EF1E}" presName="parallelogram6" presStyleLbl="alignNode1" presStyleIdx="33" presStyleCnt="35"/>
      <dgm:spPr/>
    </dgm:pt>
    <dgm:pt modelId="{3D46A15A-3908-4D2B-BC25-A9DBC0B82D7F}" type="pres">
      <dgm:prSet presAssocID="{1413A738-5A94-4B05-9628-DD7AE2E2EF1E}" presName="parallelogram7" presStyleLbl="alignNode1" presStyleIdx="34" presStyleCnt="35"/>
      <dgm:spPr/>
    </dgm:pt>
  </dgm:ptLst>
  <dgm:cxnLst>
    <dgm:cxn modelId="{B6E98402-3813-4F33-8D7A-79F280B31FFC}" type="presOf" srcId="{B8B676A9-0B48-46AE-B1B7-1858B6313D24}" destId="{1B6A9989-06E2-4AFF-870D-56E3436ED85C}" srcOrd="0" destOrd="0" presId="urn:microsoft.com/office/officeart/2008/layout/VerticalAccentList"/>
    <dgm:cxn modelId="{0ADC4E27-A242-403C-9595-BB0347C6F2A7}" srcId="{B8B676A9-0B48-46AE-B1B7-1858B6313D24}" destId="{D0B833DB-E435-49D6-8C7A-1823BB1DDBB3}" srcOrd="0" destOrd="0" parTransId="{35747078-FA02-4C97-B221-BCED7AED0F45}" sibTransId="{45E633AC-D7E6-49F1-B872-64A42DB0350E}"/>
    <dgm:cxn modelId="{DDFECA2E-3819-4125-AEB9-E3447B3FB8B2}" srcId="{B8B676A9-0B48-46AE-B1B7-1858B6313D24}" destId="{4B7F0710-AF98-488C-9E13-6867E411C040}" srcOrd="2" destOrd="0" parTransId="{324924E9-1FE1-4CF9-AFA2-7280962DF9AA}" sibTransId="{68467E72-E6C3-4A70-B69C-2177593DA7E7}"/>
    <dgm:cxn modelId="{C8FDBE66-8D2C-4040-9436-00AC53BFD2C9}" srcId="{B8B676A9-0B48-46AE-B1B7-1858B6313D24}" destId="{95B4BB68-FA01-4818-9221-F6C7322491A4}" srcOrd="1" destOrd="0" parTransId="{97015479-F01D-493A-AF1F-C7E9DB41E65C}" sibTransId="{E4E4AF52-94EB-4315-9AFD-9024466D9BA6}"/>
    <dgm:cxn modelId="{398D4148-5BD8-4430-BE07-F132D4E8D132}" type="presOf" srcId="{95B4BB68-FA01-4818-9221-F6C7322491A4}" destId="{C4982552-D13D-4ABE-8463-C2FEA497955A}" srcOrd="0" destOrd="0" presId="urn:microsoft.com/office/officeart/2008/layout/VerticalAccentList"/>
    <dgm:cxn modelId="{183FAE9C-9000-4C6B-A469-93B6EA476CB6}" type="presOf" srcId="{D0B833DB-E435-49D6-8C7A-1823BB1DDBB3}" destId="{4F7A0229-5802-45DC-87B4-FF57D2316B5D}" srcOrd="0" destOrd="0" presId="urn:microsoft.com/office/officeart/2008/layout/VerticalAccentList"/>
    <dgm:cxn modelId="{B84FE9C0-6186-4F89-8376-27C523A744D6}" srcId="{B8B676A9-0B48-46AE-B1B7-1858B6313D24}" destId="{67D1244E-25AE-4785-AA15-112CEFDDA405}" srcOrd="3" destOrd="0" parTransId="{93E60BA2-9ED9-4555-8345-12747E137526}" sibTransId="{4C3BE9F0-6D39-4DF1-BC9A-990E7E35A79E}"/>
    <dgm:cxn modelId="{6C6160CF-26C1-4A3B-A75D-DDB1210B2FF5}" type="presOf" srcId="{4B7F0710-AF98-488C-9E13-6867E411C040}" destId="{54CCAD2C-DF2F-4514-8A26-CE0E844EB7A7}" srcOrd="0" destOrd="0" presId="urn:microsoft.com/office/officeart/2008/layout/VerticalAccentList"/>
    <dgm:cxn modelId="{022BF8D2-6678-45E1-A1E1-9A16D5760D64}" srcId="{B8B676A9-0B48-46AE-B1B7-1858B6313D24}" destId="{1413A738-5A94-4B05-9628-DD7AE2E2EF1E}" srcOrd="4" destOrd="0" parTransId="{8CF49C6A-91C8-4154-B789-B2568A5A5102}" sibTransId="{CA7634BB-7DAF-4252-B974-EBFA2D2C8DB5}"/>
    <dgm:cxn modelId="{FCA6DADF-DC41-43B9-8C56-D1C7AB852A3E}" type="presOf" srcId="{67D1244E-25AE-4785-AA15-112CEFDDA405}" destId="{3961FD4C-F5A4-4B03-BFF9-DD0D384B8F90}" srcOrd="0" destOrd="0" presId="urn:microsoft.com/office/officeart/2008/layout/VerticalAccentList"/>
    <dgm:cxn modelId="{B21B62E1-A67E-421A-8D33-9EF252525E56}" type="presOf" srcId="{1413A738-5A94-4B05-9628-DD7AE2E2EF1E}" destId="{C9181A97-FEC7-4796-A9B8-F2C67D79E0A2}" srcOrd="0" destOrd="0" presId="urn:microsoft.com/office/officeart/2008/layout/VerticalAccentList"/>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 modelId="{52DA0BF2-5995-4F95-B463-BE975F58617E}" type="presParOf" srcId="{1B6A9989-06E2-4AFF-870D-56E3436ED85C}" destId="{648B8B1A-A952-4CC7-8CDC-CA40EE26CEB8}" srcOrd="2" destOrd="0" presId="urn:microsoft.com/office/officeart/2008/layout/VerticalAccentList"/>
    <dgm:cxn modelId="{36239123-0A39-4116-A714-A84A3A5D3BC3}" type="presParOf" srcId="{1B6A9989-06E2-4AFF-870D-56E3436ED85C}" destId="{8AAAC818-7D09-4023-8B54-89E5E98A3BA1}" srcOrd="3" destOrd="0" presId="urn:microsoft.com/office/officeart/2008/layout/VerticalAccentList"/>
    <dgm:cxn modelId="{6EB4B4A2-5941-489E-9EE0-718198CC918C}" type="presParOf" srcId="{8AAAC818-7D09-4023-8B54-89E5E98A3BA1}" destId="{C4982552-D13D-4ABE-8463-C2FEA497955A}" srcOrd="0" destOrd="0" presId="urn:microsoft.com/office/officeart/2008/layout/VerticalAccentList"/>
    <dgm:cxn modelId="{74FFF8E5-B6CA-496D-BD1C-1644E859D8A5}" type="presParOf" srcId="{1B6A9989-06E2-4AFF-870D-56E3436ED85C}" destId="{A127D477-A8A1-433C-9540-49B0DED84D70}" srcOrd="4" destOrd="0" presId="urn:microsoft.com/office/officeart/2008/layout/VerticalAccentList"/>
    <dgm:cxn modelId="{4CF7B18F-F3BC-4011-89D8-D1BCD57CCE98}" type="presParOf" srcId="{A127D477-A8A1-433C-9540-49B0DED84D70}" destId="{28369456-11EF-4556-9C69-6E47E66DA36D}" srcOrd="0" destOrd="0" presId="urn:microsoft.com/office/officeart/2008/layout/VerticalAccentList"/>
    <dgm:cxn modelId="{661C4807-28BF-4761-AB65-BB331C062179}" type="presParOf" srcId="{A127D477-A8A1-433C-9540-49B0DED84D70}" destId="{E5155040-0DC8-4184-848C-D22CCCCDD346}" srcOrd="1" destOrd="0" presId="urn:microsoft.com/office/officeart/2008/layout/VerticalAccentList"/>
    <dgm:cxn modelId="{DC657E43-67BA-4E15-88FB-D736056274E3}" type="presParOf" srcId="{A127D477-A8A1-433C-9540-49B0DED84D70}" destId="{7F513F30-8E20-4190-A976-CA412E916D22}" srcOrd="2" destOrd="0" presId="urn:microsoft.com/office/officeart/2008/layout/VerticalAccentList"/>
    <dgm:cxn modelId="{BBE8282A-5C00-404C-95BB-FC0B875A2C09}" type="presParOf" srcId="{A127D477-A8A1-433C-9540-49B0DED84D70}" destId="{6ACB31C1-DB2F-4F21-8B0F-911675B2C2EE}" srcOrd="3" destOrd="0" presId="urn:microsoft.com/office/officeart/2008/layout/VerticalAccentList"/>
    <dgm:cxn modelId="{18F3234B-C0F1-475B-9530-BB29B947D5B8}" type="presParOf" srcId="{A127D477-A8A1-433C-9540-49B0DED84D70}" destId="{9B0AC032-7454-454F-BD64-0D03D0A9E76B}" srcOrd="4" destOrd="0" presId="urn:microsoft.com/office/officeart/2008/layout/VerticalAccentList"/>
    <dgm:cxn modelId="{0A216708-AA93-4A78-9BCD-5DBE71908351}" type="presParOf" srcId="{A127D477-A8A1-433C-9540-49B0DED84D70}" destId="{DAB5D02F-4E95-490A-B6D1-5E7313990530}" srcOrd="5" destOrd="0" presId="urn:microsoft.com/office/officeart/2008/layout/VerticalAccentList"/>
    <dgm:cxn modelId="{0E83CBDB-4FF8-479C-8890-656AB967C248}" type="presParOf" srcId="{A127D477-A8A1-433C-9540-49B0DED84D70}" destId="{2070CCC0-474E-4D82-B1B1-42E2ADE9F901}" srcOrd="6" destOrd="0" presId="urn:microsoft.com/office/officeart/2008/layout/VerticalAccentList"/>
    <dgm:cxn modelId="{A243A7D6-6698-40D0-8626-B8452C1DB199}" type="presParOf" srcId="{1B6A9989-06E2-4AFF-870D-56E3436ED85C}" destId="{53F1550A-709E-4407-98F8-1646EF17D39C}" srcOrd="5" destOrd="0" presId="urn:microsoft.com/office/officeart/2008/layout/VerticalAccentList"/>
    <dgm:cxn modelId="{8BCD66E2-AB71-4950-B5AB-6CF71DC76874}" type="presParOf" srcId="{1B6A9989-06E2-4AFF-870D-56E3436ED85C}" destId="{6C7D1334-2482-4A4E-8AFA-35CE90F31080}" srcOrd="6" destOrd="0" presId="urn:microsoft.com/office/officeart/2008/layout/VerticalAccentList"/>
    <dgm:cxn modelId="{A2D2A04D-68BD-417F-BBFF-396FAA58F54A}" type="presParOf" srcId="{6C7D1334-2482-4A4E-8AFA-35CE90F31080}" destId="{54CCAD2C-DF2F-4514-8A26-CE0E844EB7A7}" srcOrd="0" destOrd="0" presId="urn:microsoft.com/office/officeart/2008/layout/VerticalAccentList"/>
    <dgm:cxn modelId="{F7E78A89-0DD1-4685-BB11-2339887AC054}" type="presParOf" srcId="{1B6A9989-06E2-4AFF-870D-56E3436ED85C}" destId="{8F338A1B-7E62-42E4-B3AE-EFC6F90E0568}" srcOrd="7" destOrd="0" presId="urn:microsoft.com/office/officeart/2008/layout/VerticalAccentList"/>
    <dgm:cxn modelId="{07C6AB3E-438D-48B5-AA86-C7BBAB29B8AA}" type="presParOf" srcId="{8F338A1B-7E62-42E4-B3AE-EFC6F90E0568}" destId="{BC6E572A-5812-4AD6-B5CB-948BA242557B}" srcOrd="0" destOrd="0" presId="urn:microsoft.com/office/officeart/2008/layout/VerticalAccentList"/>
    <dgm:cxn modelId="{8A3F6030-5660-44B5-BA45-54E56A9755EA}" type="presParOf" srcId="{8F338A1B-7E62-42E4-B3AE-EFC6F90E0568}" destId="{4204FC96-C088-429D-915A-C7D81D3A7BBF}" srcOrd="1" destOrd="0" presId="urn:microsoft.com/office/officeart/2008/layout/VerticalAccentList"/>
    <dgm:cxn modelId="{DDDCBCDB-56D5-414A-A5A1-63D73971BEBD}" type="presParOf" srcId="{8F338A1B-7E62-42E4-B3AE-EFC6F90E0568}" destId="{B3691B20-FB7A-40F5-9BD4-C69207239B7D}" srcOrd="2" destOrd="0" presId="urn:microsoft.com/office/officeart/2008/layout/VerticalAccentList"/>
    <dgm:cxn modelId="{14435420-8FB2-457D-B30E-1A477963B577}" type="presParOf" srcId="{8F338A1B-7E62-42E4-B3AE-EFC6F90E0568}" destId="{33A71E93-468A-4E9B-A38E-4F8EF1DEEAA2}" srcOrd="3" destOrd="0" presId="urn:microsoft.com/office/officeart/2008/layout/VerticalAccentList"/>
    <dgm:cxn modelId="{4CAE2D24-F4C3-4FA6-9124-26A994E68ADD}" type="presParOf" srcId="{8F338A1B-7E62-42E4-B3AE-EFC6F90E0568}" destId="{7366272D-589A-40FC-B608-82BC05046229}" srcOrd="4" destOrd="0" presId="urn:microsoft.com/office/officeart/2008/layout/VerticalAccentList"/>
    <dgm:cxn modelId="{E62E9036-2383-47C0-B793-5859C6289B7C}" type="presParOf" srcId="{8F338A1B-7E62-42E4-B3AE-EFC6F90E0568}" destId="{F23310BB-1F0C-4C81-99D9-CD8E7120DBC0}" srcOrd="5" destOrd="0" presId="urn:microsoft.com/office/officeart/2008/layout/VerticalAccentList"/>
    <dgm:cxn modelId="{68FD9949-D95B-488F-A267-7C92FEE77EED}" type="presParOf" srcId="{8F338A1B-7E62-42E4-B3AE-EFC6F90E0568}" destId="{F8DEE733-2DE4-4424-B5EB-DD43E51A4170}" srcOrd="6" destOrd="0" presId="urn:microsoft.com/office/officeart/2008/layout/VerticalAccentList"/>
    <dgm:cxn modelId="{4DDAEC07-3B3D-4EF6-B83C-C24D6B111FB8}" type="presParOf" srcId="{1B6A9989-06E2-4AFF-870D-56E3436ED85C}" destId="{2AADFD0C-2194-4453-9777-4BB6E4177D1F}" srcOrd="8" destOrd="0" presId="urn:microsoft.com/office/officeart/2008/layout/VerticalAccentList"/>
    <dgm:cxn modelId="{14BEBA87-C298-42DF-BF25-9227AACD7C82}" type="presParOf" srcId="{1B6A9989-06E2-4AFF-870D-56E3436ED85C}" destId="{100A50F1-4C3F-4A71-BCC7-929BE4D61B3E}" srcOrd="9" destOrd="0" presId="urn:microsoft.com/office/officeart/2008/layout/VerticalAccentList"/>
    <dgm:cxn modelId="{06828455-F780-4BF3-8277-B6AC1B737E85}" type="presParOf" srcId="{100A50F1-4C3F-4A71-BCC7-929BE4D61B3E}" destId="{3961FD4C-F5A4-4B03-BFF9-DD0D384B8F90}" srcOrd="0" destOrd="0" presId="urn:microsoft.com/office/officeart/2008/layout/VerticalAccentList"/>
    <dgm:cxn modelId="{9052D14E-BD43-419F-A411-C8937D48F140}" type="presParOf" srcId="{1B6A9989-06E2-4AFF-870D-56E3436ED85C}" destId="{381CD461-357B-4833-88BD-7E8D390FD693}" srcOrd="10" destOrd="0" presId="urn:microsoft.com/office/officeart/2008/layout/VerticalAccentList"/>
    <dgm:cxn modelId="{657350B1-DBD7-4543-8DB1-4F0C8D24C8AA}" type="presParOf" srcId="{381CD461-357B-4833-88BD-7E8D390FD693}" destId="{7D800648-E773-4F82-9B57-5EEB5A1C0A94}" srcOrd="0" destOrd="0" presId="urn:microsoft.com/office/officeart/2008/layout/VerticalAccentList"/>
    <dgm:cxn modelId="{5F7AFD88-BADF-4628-9D6B-A3F983342924}" type="presParOf" srcId="{381CD461-357B-4833-88BD-7E8D390FD693}" destId="{4186F1CD-D817-4BDC-89D7-3E9EF9BD6629}" srcOrd="1" destOrd="0" presId="urn:microsoft.com/office/officeart/2008/layout/VerticalAccentList"/>
    <dgm:cxn modelId="{1FACB8D0-CA77-41FF-8584-E2CE2436594C}" type="presParOf" srcId="{381CD461-357B-4833-88BD-7E8D390FD693}" destId="{D9696735-73A3-49C0-99D9-B70FDF6F7166}" srcOrd="2" destOrd="0" presId="urn:microsoft.com/office/officeart/2008/layout/VerticalAccentList"/>
    <dgm:cxn modelId="{B5346A18-095B-4A13-9A3F-BCCBE35FADF1}" type="presParOf" srcId="{381CD461-357B-4833-88BD-7E8D390FD693}" destId="{45A9F37C-DEA2-4F97-A955-6E60B7719777}" srcOrd="3" destOrd="0" presId="urn:microsoft.com/office/officeart/2008/layout/VerticalAccentList"/>
    <dgm:cxn modelId="{4D0FBE2E-6D2A-4EB0-B242-BDB3E315D4D7}" type="presParOf" srcId="{381CD461-357B-4833-88BD-7E8D390FD693}" destId="{E149068A-9903-4D86-886F-D3FA55A6FF23}" srcOrd="4" destOrd="0" presId="urn:microsoft.com/office/officeart/2008/layout/VerticalAccentList"/>
    <dgm:cxn modelId="{A75A2B7B-9C56-4DFD-8654-C2B155EEE52D}" type="presParOf" srcId="{381CD461-357B-4833-88BD-7E8D390FD693}" destId="{E7D703DE-747A-456F-A35C-4B734DDA1CD9}" srcOrd="5" destOrd="0" presId="urn:microsoft.com/office/officeart/2008/layout/VerticalAccentList"/>
    <dgm:cxn modelId="{5C1D9730-1B25-44B4-9398-A2145F52A648}" type="presParOf" srcId="{381CD461-357B-4833-88BD-7E8D390FD693}" destId="{BE9EB85D-D7BC-4E6B-B227-265CC64DF4EE}" srcOrd="6" destOrd="0" presId="urn:microsoft.com/office/officeart/2008/layout/VerticalAccentList"/>
    <dgm:cxn modelId="{52E16ED8-4584-41C1-BAF4-C12BC71B6729}" type="presParOf" srcId="{1B6A9989-06E2-4AFF-870D-56E3436ED85C}" destId="{C43337F5-C241-4771-99E2-F1C7106F02E0}" srcOrd="11" destOrd="0" presId="urn:microsoft.com/office/officeart/2008/layout/VerticalAccentList"/>
    <dgm:cxn modelId="{3EF076E1-F8BC-4378-BF97-DEF84FCC9330}" type="presParOf" srcId="{1B6A9989-06E2-4AFF-870D-56E3436ED85C}" destId="{C0193BA0-EA66-4355-B866-94AD1247D6F4}" srcOrd="12" destOrd="0" presId="urn:microsoft.com/office/officeart/2008/layout/VerticalAccentList"/>
    <dgm:cxn modelId="{546FA785-6A8E-4AC3-96D1-DAFB8A8DE6B0}" type="presParOf" srcId="{C0193BA0-EA66-4355-B866-94AD1247D6F4}" destId="{C9181A97-FEC7-4796-A9B8-F2C67D79E0A2}" srcOrd="0" destOrd="0" presId="urn:microsoft.com/office/officeart/2008/layout/VerticalAccentList"/>
    <dgm:cxn modelId="{B11A9BE0-4390-42A5-A058-6A8A0ABF863A}" type="presParOf" srcId="{1B6A9989-06E2-4AFF-870D-56E3436ED85C}" destId="{7BB62D13-F5DA-4883-8CE9-FCA1B7890585}" srcOrd="13" destOrd="0" presId="urn:microsoft.com/office/officeart/2008/layout/VerticalAccentList"/>
    <dgm:cxn modelId="{B40C4767-B470-44F7-8644-8410A0F50B2F}" type="presParOf" srcId="{7BB62D13-F5DA-4883-8CE9-FCA1B7890585}" destId="{373775E6-C928-4AAE-83B0-71564956FC3D}" srcOrd="0" destOrd="0" presId="urn:microsoft.com/office/officeart/2008/layout/VerticalAccentList"/>
    <dgm:cxn modelId="{FC3B6FE4-1BF5-4ECC-98EB-580ED10070CB}" type="presParOf" srcId="{7BB62D13-F5DA-4883-8CE9-FCA1B7890585}" destId="{5295C2C0-2325-48BB-BA7F-8583DF311A79}" srcOrd="1" destOrd="0" presId="urn:microsoft.com/office/officeart/2008/layout/VerticalAccentList"/>
    <dgm:cxn modelId="{AF115EA2-32DD-4C44-A11C-A9BEDAF1CEE2}" type="presParOf" srcId="{7BB62D13-F5DA-4883-8CE9-FCA1B7890585}" destId="{F7106B8F-9875-45A7-9318-6750329271A6}" srcOrd="2" destOrd="0" presId="urn:microsoft.com/office/officeart/2008/layout/VerticalAccentList"/>
    <dgm:cxn modelId="{B85EDFA3-A9ED-4BE7-B337-158D77D7031E}" type="presParOf" srcId="{7BB62D13-F5DA-4883-8CE9-FCA1B7890585}" destId="{5F56147A-A53E-47BB-B043-CFE374ECFB39}" srcOrd="3" destOrd="0" presId="urn:microsoft.com/office/officeart/2008/layout/VerticalAccentList"/>
    <dgm:cxn modelId="{2FB6809C-49DC-46B9-B393-A6E15508CE5E}" type="presParOf" srcId="{7BB62D13-F5DA-4883-8CE9-FCA1B7890585}" destId="{FE3FD895-27E2-43A5-9237-2B5C2C43AFF5}" srcOrd="4" destOrd="0" presId="urn:microsoft.com/office/officeart/2008/layout/VerticalAccentList"/>
    <dgm:cxn modelId="{FEF87DD2-04E4-44C1-9E12-E233A3091287}" type="presParOf" srcId="{7BB62D13-F5DA-4883-8CE9-FCA1B7890585}" destId="{68EDBD16-8A5B-416C-B7BA-3310F19563EF}" srcOrd="5" destOrd="0" presId="urn:microsoft.com/office/officeart/2008/layout/VerticalAccentList"/>
    <dgm:cxn modelId="{8F713B1D-6B18-4A24-A6A0-5D6F65CA4655}" type="presParOf" srcId="{7BB62D13-F5DA-4883-8CE9-FCA1B7890585}" destId="{3D46A15A-3908-4D2B-BC25-A9DBC0B82D7F}" srcOrd="6" destOrd="0" presId="urn:microsoft.com/office/officeart/2008/layout/VerticalAccent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Feature Engineering</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Machine Learning</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9087C35C-FEBB-4E7E-9272-6687ACC51E57}">
      <dgm:prSet phldrT="[Text]" custT="1"/>
      <dgm:spPr/>
      <dgm:t>
        <a:bodyPr/>
        <a:lstStyle/>
        <a:p>
          <a:r>
            <a:rPr lang="en-US" sz="1800" dirty="0"/>
            <a:t>Deep Learning</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chemeClr val="accent5">
            <a:lumMod val="75000"/>
          </a:schemeClr>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3" custScaleX="134979"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2"/>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2"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3"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5BAF9792-C3D4-4BEB-B56C-0E95885085C6}" type="pres">
      <dgm:prSet presAssocID="{79C3A05E-EE73-4BFE-BECB-3B56E9231F6B}" presName="Name10" presStyleLbl="parChTrans1D2" presStyleIdx="1" presStyleCnt="2"/>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2" custScaleX="46063" custScaleY="46063"/>
      <dgm:spPr>
        <a:solidFill>
          <a:srgbClr val="FF0000"/>
        </a:solidFill>
      </dgm:spPr>
    </dgm:pt>
    <dgm:pt modelId="{027B410D-399D-435F-8D7A-AC74802F08D3}" type="pres">
      <dgm:prSet presAssocID="{9087C35C-FEBB-4E7E-9272-6687ACC51E57}" presName="text2" presStyleLbl="revTx" presStyleIdx="2" presStyleCnt="3"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Lst>
  <dgm:cxnLst>
    <dgm:cxn modelId="{262B802C-8AA1-4BD4-BD46-7571E5631091}" type="presOf" srcId="{9087C35C-FEBB-4E7E-9272-6687ACC51E57}" destId="{027B410D-399D-435F-8D7A-AC74802F08D3}" srcOrd="0" destOrd="0" presId="urn:microsoft.com/office/officeart/2009/layout/CirclePictureHierarchy"/>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FF2A2036-A946-4B86-B959-15660DFA2FEF}" type="presOf" srcId="{79C3A05E-EE73-4BFE-BECB-3B56E9231F6B}" destId="{5BAF9792-C3D4-4BEB-B56C-0E95885085C6}"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703EB2A0-8157-4AAC-850C-F13AF7D052E1}" srcId="{AC4BAB11-79F2-4FE9-841C-D9B065C1540E}" destId="{6C4D0566-DBC9-4D0C-BEAF-9AAA2086345C}" srcOrd="0" destOrd="0" parTransId="{027E58BB-EFA6-44F9-A781-FE189847F1D4}" sibTransId="{CB144888-C93C-468A-9CD8-D9CF1DA1C9EA}"/>
    <dgm:cxn modelId="{515F31B6-066C-489C-B435-2BC178EF4035}" type="presOf" srcId="{1B1756EB-EBB0-4798-835A-4B1CB5E81725}" destId="{EC8DBF5B-7B13-458F-BF8D-7A3D3E338FFB}" srcOrd="0" destOrd="0" presId="urn:microsoft.com/office/officeart/2009/layout/CirclePictureHierarchy"/>
    <dgm:cxn modelId="{0DFAD0DA-0590-4361-9574-FB559231E095}" srcId="{AC4BAB11-79F2-4FE9-841C-D9B065C1540E}" destId="{9087C35C-FEBB-4E7E-9272-6687ACC51E57}" srcOrd="1" destOrd="0" parTransId="{79C3A05E-EE73-4BFE-BECB-3B56E9231F6B}" sibTransId="{6ACD446F-8214-4874-B6BF-22725CA2D68C}"/>
    <dgm:cxn modelId="{55039EE8-BEE9-4952-B2A9-C6BB1A09E1CD}" type="presOf" srcId="{AC4BAB11-79F2-4FE9-841C-D9B065C1540E}" destId="{430597DA-CD21-4CF7-8E4F-7165FB4940A7}"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B75FEF7B-89BE-465D-A6C4-FBEA24A8F12B}" type="presParOf" srcId="{C14F3220-0B5E-4D30-8DDB-A66236EC8A7D}" destId="{5BAF9792-C3D4-4BEB-B56C-0E95885085C6}" srcOrd="2" destOrd="0" presId="urn:microsoft.com/office/officeart/2009/layout/CirclePictureHierarchy"/>
    <dgm:cxn modelId="{C8CE2E85-FFFB-42E7-960A-2B46D7333518}" type="presParOf" srcId="{C14F3220-0B5E-4D30-8DDB-A66236EC8A7D}" destId="{11989A90-86F7-4996-AE02-8EEE9EA78B49}" srcOrd="3" destOrd="0" presId="urn:microsoft.com/office/officeart/2009/layout/CirclePictureHierarchy"/>
    <dgm:cxn modelId="{AF5BE4DC-4977-4583-8147-FB577300EAE9}" type="presParOf" srcId="{11989A90-86F7-4996-AE02-8EEE9EA78B49}" destId="{6EE06999-C322-4084-8090-5488BF6C1151}" srcOrd="0" destOrd="0" presId="urn:microsoft.com/office/officeart/2009/layout/CirclePictureHierarchy"/>
    <dgm:cxn modelId="{87D217F8-E6C4-45AC-B232-4C7585227C52}" type="presParOf" srcId="{6EE06999-C322-4084-8090-5488BF6C1151}" destId="{8E9EBB6A-CB59-48AC-88E8-3D680BD78BF3}" srcOrd="0" destOrd="0" presId="urn:microsoft.com/office/officeart/2009/layout/CirclePictureHierarchy"/>
    <dgm:cxn modelId="{47F5E0E6-71AF-4E45-9697-F89A9C8B8292}" type="presParOf" srcId="{6EE06999-C322-4084-8090-5488BF6C1151}" destId="{027B410D-399D-435F-8D7A-AC74802F08D3}" srcOrd="1" destOrd="0" presId="urn:microsoft.com/office/officeart/2009/layout/CirclePictureHierarchy"/>
    <dgm:cxn modelId="{D45A165F-5744-4DE1-BCEF-E9EDE42A26B4}" type="presParOf" srcId="{11989A90-86F7-4996-AE02-8EEE9EA78B49}" destId="{C946DE74-943D-43B2-99FB-10705BB23C3B}"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Modelling</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Apply Model</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0585F5F4-A658-44B5-9F5C-CC06DF8836D3}">
      <dgm:prSet phldrT="[Text]" custT="1"/>
      <dgm:spPr/>
      <dgm:t>
        <a:bodyPr/>
        <a:lstStyle/>
        <a:p>
          <a:r>
            <a:rPr lang="en-US" sz="1400" dirty="0"/>
            <a:t>Heuristic</a:t>
          </a:r>
        </a:p>
      </dgm:t>
    </dgm:pt>
    <dgm:pt modelId="{626FBC99-9B71-4F45-92C6-3256BCB4D999}" type="parTrans" cxnId="{DD3113D1-6221-44A5-8CD0-93A4EF311CD8}">
      <dgm:prSet/>
      <dgm:spPr/>
      <dgm:t>
        <a:bodyPr/>
        <a:lstStyle/>
        <a:p>
          <a:endParaRPr lang="en-US"/>
        </a:p>
      </dgm:t>
    </dgm:pt>
    <dgm:pt modelId="{2F35D6C4-DE28-4390-8362-C7EFCCE5E010}" type="sibTrans" cxnId="{DD3113D1-6221-44A5-8CD0-93A4EF311CD8}">
      <dgm:prSet/>
      <dgm:spPr/>
      <dgm:t>
        <a:bodyPr/>
        <a:lstStyle/>
        <a:p>
          <a:endParaRPr lang="en-US"/>
        </a:p>
      </dgm:t>
    </dgm:pt>
    <dgm:pt modelId="{2AFE3BEC-C1DA-4CFF-8208-95900DCDA020}">
      <dgm:prSet phldrT="[Text]" custT="1"/>
      <dgm:spPr/>
      <dgm:t>
        <a:bodyPr/>
        <a:lstStyle/>
        <a:p>
          <a:r>
            <a:rPr lang="en-US" sz="1400" dirty="0"/>
            <a:t>Machine Learning</a:t>
          </a:r>
        </a:p>
      </dgm:t>
    </dgm:pt>
    <dgm:pt modelId="{9A437090-CFF8-4A40-8EC2-E909A1C11847}" type="parTrans" cxnId="{F12180F6-44A1-46CC-A91F-313D35E272A9}">
      <dgm:prSet/>
      <dgm:spPr/>
      <dgm:t>
        <a:bodyPr/>
        <a:lstStyle/>
        <a:p>
          <a:endParaRPr lang="en-US"/>
        </a:p>
      </dgm:t>
    </dgm:pt>
    <dgm:pt modelId="{7222394E-8CF6-4F34-984C-2235EFCB5374}" type="sibTrans" cxnId="{F12180F6-44A1-46CC-A91F-313D35E272A9}">
      <dgm:prSet/>
      <dgm:spPr/>
      <dgm:t>
        <a:bodyPr/>
        <a:lstStyle/>
        <a:p>
          <a:endParaRPr lang="en-US"/>
        </a:p>
      </dgm:t>
    </dgm:pt>
    <dgm:pt modelId="{9087C35C-FEBB-4E7E-9272-6687ACC51E57}">
      <dgm:prSet phldrT="[Text]" custT="1"/>
      <dgm:spPr/>
      <dgm:t>
        <a:bodyPr/>
        <a:lstStyle/>
        <a:p>
          <a:r>
            <a:rPr lang="en-US" sz="1800" dirty="0"/>
            <a:t>Evaluation</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10EBFB00-6687-4C1F-A5F5-5BD06A995529}">
      <dgm:prSet phldrT="[Text]" custT="1"/>
      <dgm:spPr/>
      <dgm:t>
        <a:bodyPr/>
        <a:lstStyle/>
        <a:p>
          <a:r>
            <a:rPr lang="en-US" sz="1400" dirty="0"/>
            <a:t>Deep Learning</a:t>
          </a:r>
        </a:p>
      </dgm:t>
    </dgm:pt>
    <dgm:pt modelId="{125DB9D4-300E-4C91-ABD2-1B3CFFAD7F8C}" type="parTrans" cxnId="{52752882-F50A-453A-828B-232393769F43}">
      <dgm:prSet/>
      <dgm:spPr/>
      <dgm:t>
        <a:bodyPr/>
        <a:lstStyle/>
        <a:p>
          <a:endParaRPr lang="en-US"/>
        </a:p>
      </dgm:t>
    </dgm:pt>
    <dgm:pt modelId="{923734D1-E486-4DB2-86EB-3079D1E31A06}" type="sibTrans" cxnId="{52752882-F50A-453A-828B-232393769F43}">
      <dgm:prSet/>
      <dgm:spPr/>
      <dgm:t>
        <a:bodyPr/>
        <a:lstStyle/>
        <a:p>
          <a:endParaRPr lang="en-US"/>
        </a:p>
      </dgm:t>
    </dgm:pt>
    <dgm:pt modelId="{D15603A9-7C33-41E3-AFFF-3511C88E34FB}">
      <dgm:prSet phldrT="[Text]" custT="1"/>
      <dgm:spPr/>
      <dgm:t>
        <a:bodyPr/>
        <a:lstStyle/>
        <a:p>
          <a:r>
            <a:rPr lang="en-US" sz="1400" dirty="0" err="1"/>
            <a:t>CloudAPI</a:t>
          </a:r>
          <a:endParaRPr lang="en-US" sz="1400" dirty="0"/>
        </a:p>
      </dgm:t>
    </dgm:pt>
    <dgm:pt modelId="{C352620D-A933-4123-B2D9-BF492C43168A}" type="parTrans" cxnId="{2809AE65-1634-4514-8BBD-80474BADB009}">
      <dgm:prSet/>
      <dgm:spPr/>
      <dgm:t>
        <a:bodyPr/>
        <a:lstStyle/>
        <a:p>
          <a:endParaRPr lang="en-US"/>
        </a:p>
      </dgm:t>
    </dgm:pt>
    <dgm:pt modelId="{B31EBB99-1B95-4489-B1A1-6741E5EDC3E0}" type="sibTrans" cxnId="{2809AE65-1634-4514-8BBD-80474BADB009}">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rgbClr val="6699FF"/>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7" custScaleX="194834"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2"/>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2"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7"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AB425315-84D2-4D35-8800-26BE83101CA2}" type="pres">
      <dgm:prSet presAssocID="{626FBC99-9B71-4F45-92C6-3256BCB4D999}" presName="Name17" presStyleLbl="parChTrans1D3" presStyleIdx="0" presStyleCnt="4"/>
      <dgm:spPr/>
    </dgm:pt>
    <dgm:pt modelId="{879EC66E-197B-4772-8F21-B2ADBD2E7DF0}" type="pres">
      <dgm:prSet presAssocID="{0585F5F4-A658-44B5-9F5C-CC06DF8836D3}" presName="hierRoot3" presStyleCnt="0"/>
      <dgm:spPr/>
    </dgm:pt>
    <dgm:pt modelId="{9CB2160D-A689-4433-8D27-4DB7D6EC1423}" type="pres">
      <dgm:prSet presAssocID="{0585F5F4-A658-44B5-9F5C-CC06DF8836D3}" presName="composite3" presStyleCnt="0"/>
      <dgm:spPr/>
    </dgm:pt>
    <dgm:pt modelId="{3D06560A-9B04-4A1C-818C-98C755F7BF43}" type="pres">
      <dgm:prSet presAssocID="{0585F5F4-A658-44B5-9F5C-CC06DF8836D3}" presName="image3" presStyleLbl="node3" presStyleIdx="0" presStyleCnt="4" custScaleX="22929" custScaleY="22929"/>
      <dgm:spPr>
        <a:solidFill>
          <a:srgbClr val="00B050"/>
        </a:solidFill>
      </dgm:spPr>
    </dgm:pt>
    <dgm:pt modelId="{1DBC6997-AD54-4D2C-A178-44EFA13F8BBC}" type="pres">
      <dgm:prSet presAssocID="{0585F5F4-A658-44B5-9F5C-CC06DF8836D3}" presName="text3" presStyleLbl="revTx" presStyleIdx="2" presStyleCnt="7" custLinFactNeighborY="4680">
        <dgm:presLayoutVars>
          <dgm:chPref val="3"/>
        </dgm:presLayoutVars>
      </dgm:prSet>
      <dgm:spPr/>
    </dgm:pt>
    <dgm:pt modelId="{34AF1C36-D657-464A-98B2-36AE1BEDF618}" type="pres">
      <dgm:prSet presAssocID="{0585F5F4-A658-44B5-9F5C-CC06DF8836D3}" presName="hierChild4" presStyleCnt="0"/>
      <dgm:spPr/>
    </dgm:pt>
    <dgm:pt modelId="{3BC2D993-E88E-4832-B3B7-F5AE54336A3F}" type="pres">
      <dgm:prSet presAssocID="{9A437090-CFF8-4A40-8EC2-E909A1C11847}" presName="Name17" presStyleLbl="parChTrans1D3" presStyleIdx="1" presStyleCnt="4"/>
      <dgm:spPr/>
    </dgm:pt>
    <dgm:pt modelId="{BD03D91B-31AA-42FE-8DD6-38BF2ADCD19D}" type="pres">
      <dgm:prSet presAssocID="{2AFE3BEC-C1DA-4CFF-8208-95900DCDA020}" presName="hierRoot3" presStyleCnt="0"/>
      <dgm:spPr/>
    </dgm:pt>
    <dgm:pt modelId="{71D599F0-3F8A-4449-956A-099184CF8A02}" type="pres">
      <dgm:prSet presAssocID="{2AFE3BEC-C1DA-4CFF-8208-95900DCDA020}" presName="composite3" presStyleCnt="0"/>
      <dgm:spPr/>
    </dgm:pt>
    <dgm:pt modelId="{1845A6DE-E716-46D6-91B6-73FCC794C037}" type="pres">
      <dgm:prSet presAssocID="{2AFE3BEC-C1DA-4CFF-8208-95900DCDA020}" presName="image3" presStyleLbl="node3" presStyleIdx="1" presStyleCnt="4" custScaleX="22059" custScaleY="22059"/>
      <dgm:spPr>
        <a:solidFill>
          <a:srgbClr val="00B050"/>
        </a:solidFill>
      </dgm:spPr>
    </dgm:pt>
    <dgm:pt modelId="{C27E36A1-AFF7-40D4-8265-F2DC8F30399E}" type="pres">
      <dgm:prSet presAssocID="{2AFE3BEC-C1DA-4CFF-8208-95900DCDA020}" presName="text3" presStyleLbl="revTx" presStyleIdx="3" presStyleCnt="7" custScaleX="66398">
        <dgm:presLayoutVars>
          <dgm:chPref val="3"/>
        </dgm:presLayoutVars>
      </dgm:prSet>
      <dgm:spPr/>
    </dgm:pt>
    <dgm:pt modelId="{B9DEAD06-9AC4-4EEF-87F2-C9B9A712A65D}" type="pres">
      <dgm:prSet presAssocID="{2AFE3BEC-C1DA-4CFF-8208-95900DCDA020}" presName="hierChild4" presStyleCnt="0"/>
      <dgm:spPr/>
    </dgm:pt>
    <dgm:pt modelId="{E168A460-3AA2-47C7-A2C9-17E868244D23}" type="pres">
      <dgm:prSet presAssocID="{125DB9D4-300E-4C91-ABD2-1B3CFFAD7F8C}" presName="Name17" presStyleLbl="parChTrans1D3" presStyleIdx="2" presStyleCnt="4"/>
      <dgm:spPr/>
    </dgm:pt>
    <dgm:pt modelId="{9A65B5FA-3221-4F37-B58E-E50D7C14485C}" type="pres">
      <dgm:prSet presAssocID="{10EBFB00-6687-4C1F-A5F5-5BD06A995529}" presName="hierRoot3" presStyleCnt="0"/>
      <dgm:spPr/>
    </dgm:pt>
    <dgm:pt modelId="{797CDD7B-F8D1-4A81-8105-D2C0B873D39D}" type="pres">
      <dgm:prSet presAssocID="{10EBFB00-6687-4C1F-A5F5-5BD06A995529}" presName="composite3" presStyleCnt="0"/>
      <dgm:spPr/>
    </dgm:pt>
    <dgm:pt modelId="{A27F48C7-C662-449D-B1B4-53FDD25B24BB}" type="pres">
      <dgm:prSet presAssocID="{10EBFB00-6687-4C1F-A5F5-5BD06A995529}" presName="image3" presStyleLbl="node3" presStyleIdx="2" presStyleCnt="4" custScaleX="22176" custScaleY="22176"/>
      <dgm:spPr>
        <a:solidFill>
          <a:srgbClr val="00B050"/>
        </a:solidFill>
      </dgm:spPr>
    </dgm:pt>
    <dgm:pt modelId="{7DD66D35-1362-42E0-81B4-35CAF89AB463}" type="pres">
      <dgm:prSet presAssocID="{10EBFB00-6687-4C1F-A5F5-5BD06A995529}" presName="text3" presStyleLbl="revTx" presStyleIdx="4" presStyleCnt="7">
        <dgm:presLayoutVars>
          <dgm:chPref val="3"/>
        </dgm:presLayoutVars>
      </dgm:prSet>
      <dgm:spPr/>
    </dgm:pt>
    <dgm:pt modelId="{4F018FD9-3B06-43F8-BD36-D7C019263B66}" type="pres">
      <dgm:prSet presAssocID="{10EBFB00-6687-4C1F-A5F5-5BD06A995529}" presName="hierChild4" presStyleCnt="0"/>
      <dgm:spPr/>
    </dgm:pt>
    <dgm:pt modelId="{FCE0E6D4-5C9D-4F8E-B4C8-10443B0C124B}" type="pres">
      <dgm:prSet presAssocID="{C352620D-A933-4123-B2D9-BF492C43168A}" presName="Name17" presStyleLbl="parChTrans1D3" presStyleIdx="3" presStyleCnt="4"/>
      <dgm:spPr/>
    </dgm:pt>
    <dgm:pt modelId="{6CA94A66-7830-4476-A014-8C6CAC3CFD47}" type="pres">
      <dgm:prSet presAssocID="{D15603A9-7C33-41E3-AFFF-3511C88E34FB}" presName="hierRoot3" presStyleCnt="0"/>
      <dgm:spPr/>
    </dgm:pt>
    <dgm:pt modelId="{CDE5ECEA-4DC4-40DA-9280-771B9D7FE424}" type="pres">
      <dgm:prSet presAssocID="{D15603A9-7C33-41E3-AFFF-3511C88E34FB}" presName="composite3" presStyleCnt="0"/>
      <dgm:spPr/>
    </dgm:pt>
    <dgm:pt modelId="{F8721594-1585-4DBE-BC65-2F392E07A0DA}" type="pres">
      <dgm:prSet presAssocID="{D15603A9-7C33-41E3-AFFF-3511C88E34FB}" presName="image3" presStyleLbl="node3" presStyleIdx="3" presStyleCnt="4" custScaleX="22291" custScaleY="22291"/>
      <dgm:spPr>
        <a:solidFill>
          <a:srgbClr val="00B050"/>
        </a:solidFill>
      </dgm:spPr>
    </dgm:pt>
    <dgm:pt modelId="{1C505BAA-BDD3-44F5-808F-8766A64BBA01}" type="pres">
      <dgm:prSet presAssocID="{D15603A9-7C33-41E3-AFFF-3511C88E34FB}" presName="text3" presStyleLbl="revTx" presStyleIdx="5" presStyleCnt="7">
        <dgm:presLayoutVars>
          <dgm:chPref val="3"/>
        </dgm:presLayoutVars>
      </dgm:prSet>
      <dgm:spPr/>
    </dgm:pt>
    <dgm:pt modelId="{3E432E71-8634-4696-8826-8124A25064A0}" type="pres">
      <dgm:prSet presAssocID="{D15603A9-7C33-41E3-AFFF-3511C88E34FB}" presName="hierChild4" presStyleCnt="0"/>
      <dgm:spPr/>
    </dgm:pt>
    <dgm:pt modelId="{5BAF9792-C3D4-4BEB-B56C-0E95885085C6}" type="pres">
      <dgm:prSet presAssocID="{79C3A05E-EE73-4BFE-BECB-3B56E9231F6B}" presName="Name10" presStyleLbl="parChTrans1D2" presStyleIdx="1" presStyleCnt="2"/>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2" custScaleX="46063" custScaleY="46063"/>
      <dgm:spPr>
        <a:solidFill>
          <a:schemeClr val="bg2">
            <a:lumMod val="50000"/>
          </a:schemeClr>
        </a:solidFill>
      </dgm:spPr>
    </dgm:pt>
    <dgm:pt modelId="{027B410D-399D-435F-8D7A-AC74802F08D3}" type="pres">
      <dgm:prSet presAssocID="{9087C35C-FEBB-4E7E-9272-6687ACC51E57}" presName="text2" presStyleLbl="revTx" presStyleIdx="6" presStyleCnt="7"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Lst>
  <dgm:cxnLst>
    <dgm:cxn modelId="{40B02C0C-887E-402A-9A5F-A5BB420A05D1}" type="presOf" srcId="{2AFE3BEC-C1DA-4CFF-8208-95900DCDA020}" destId="{C27E36A1-AFF7-40D4-8265-F2DC8F30399E}" srcOrd="0" destOrd="0" presId="urn:microsoft.com/office/officeart/2009/layout/CirclePictureHierarchy"/>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09028537-3EA5-445E-8741-7E89EC74406A}" type="presOf" srcId="{D15603A9-7C33-41E3-AFFF-3511C88E34FB}" destId="{1C505BAA-BDD3-44F5-808F-8766A64BBA01}"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2809AE65-1634-4514-8BBD-80474BADB009}" srcId="{6C4D0566-DBC9-4D0C-BEAF-9AAA2086345C}" destId="{D15603A9-7C33-41E3-AFFF-3511C88E34FB}" srcOrd="3" destOrd="0" parTransId="{C352620D-A933-4123-B2D9-BF492C43168A}" sibTransId="{B31EBB99-1B95-4489-B1A1-6741E5EDC3E0}"/>
    <dgm:cxn modelId="{C8723369-69D8-4960-915C-7124C4522D79}" type="presOf" srcId="{0585F5F4-A658-44B5-9F5C-CC06DF8836D3}" destId="{1DBC6997-AD54-4D2C-A178-44EFA13F8BBC}"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1DB3C575-F03E-4176-80CB-82308D1E7E3C}" type="presOf" srcId="{626FBC99-9B71-4F45-92C6-3256BCB4D999}" destId="{AB425315-84D2-4D35-8800-26BE83101CA2}" srcOrd="0" destOrd="0" presId="urn:microsoft.com/office/officeart/2009/layout/CirclePictureHierarchy"/>
    <dgm:cxn modelId="{52752882-F50A-453A-828B-232393769F43}" srcId="{6C4D0566-DBC9-4D0C-BEAF-9AAA2086345C}" destId="{10EBFB00-6687-4C1F-A5F5-5BD06A995529}" srcOrd="2" destOrd="0" parTransId="{125DB9D4-300E-4C91-ABD2-1B3CFFAD7F8C}" sibTransId="{923734D1-E486-4DB2-86EB-3079D1E31A06}"/>
    <dgm:cxn modelId="{703EB2A0-8157-4AAC-850C-F13AF7D052E1}" srcId="{AC4BAB11-79F2-4FE9-841C-D9B065C1540E}" destId="{6C4D0566-DBC9-4D0C-BEAF-9AAA2086345C}" srcOrd="0" destOrd="0" parTransId="{027E58BB-EFA6-44F9-A781-FE189847F1D4}" sibTransId="{CB144888-C93C-468A-9CD8-D9CF1DA1C9EA}"/>
    <dgm:cxn modelId="{01D433B1-D354-4AD5-9471-277EBABA29A8}" type="presOf" srcId="{C352620D-A933-4123-B2D9-BF492C43168A}" destId="{FCE0E6D4-5C9D-4F8E-B4C8-10443B0C124B}" srcOrd="0" destOrd="0" presId="urn:microsoft.com/office/officeart/2009/layout/CirclePictureHierarchy"/>
    <dgm:cxn modelId="{515F31B6-066C-489C-B435-2BC178EF4035}" type="presOf" srcId="{1B1756EB-EBB0-4798-835A-4B1CB5E81725}" destId="{EC8DBF5B-7B13-458F-BF8D-7A3D3E338FFB}" srcOrd="0" destOrd="0" presId="urn:microsoft.com/office/officeart/2009/layout/CirclePictureHierarchy"/>
    <dgm:cxn modelId="{DD3113D1-6221-44A5-8CD0-93A4EF311CD8}" srcId="{6C4D0566-DBC9-4D0C-BEAF-9AAA2086345C}" destId="{0585F5F4-A658-44B5-9F5C-CC06DF8836D3}" srcOrd="0" destOrd="0" parTransId="{626FBC99-9B71-4F45-92C6-3256BCB4D999}" sibTransId="{2F35D6C4-DE28-4390-8362-C7EFCCE5E010}"/>
    <dgm:cxn modelId="{EAC87DD7-A7AA-444A-BF33-F8C6B2AA26AD}" type="presOf" srcId="{10EBFB00-6687-4C1F-A5F5-5BD06A995529}" destId="{7DD66D35-1362-42E0-81B4-35CAF89AB463}" srcOrd="0" destOrd="0" presId="urn:microsoft.com/office/officeart/2009/layout/CirclePictureHierarchy"/>
    <dgm:cxn modelId="{0DFAD0DA-0590-4361-9574-FB559231E095}" srcId="{AC4BAB11-79F2-4FE9-841C-D9B065C1540E}" destId="{9087C35C-FEBB-4E7E-9272-6687ACC51E57}" srcOrd="1" destOrd="0" parTransId="{79C3A05E-EE73-4BFE-BECB-3B56E9231F6B}" sibTransId="{6ACD446F-8214-4874-B6BF-22725CA2D68C}"/>
    <dgm:cxn modelId="{55039EE8-BEE9-4952-B2A9-C6BB1A09E1CD}" type="presOf" srcId="{AC4BAB11-79F2-4FE9-841C-D9B065C1540E}" destId="{430597DA-CD21-4CF7-8E4F-7165FB4940A7}" srcOrd="0" destOrd="0" presId="urn:microsoft.com/office/officeart/2009/layout/CirclePictureHierarchy"/>
    <dgm:cxn modelId="{887A35F2-DC0A-4ED0-8048-DA6D4E5B576C}" type="presOf" srcId="{9A437090-CFF8-4A40-8EC2-E909A1C11847}" destId="{3BC2D993-E88E-4832-B3B7-F5AE54336A3F}" srcOrd="0" destOrd="0" presId="urn:microsoft.com/office/officeart/2009/layout/CirclePictureHierarchy"/>
    <dgm:cxn modelId="{F12180F6-44A1-46CC-A91F-313D35E272A9}" srcId="{6C4D0566-DBC9-4D0C-BEAF-9AAA2086345C}" destId="{2AFE3BEC-C1DA-4CFF-8208-95900DCDA020}" srcOrd="1" destOrd="0" parTransId="{9A437090-CFF8-4A40-8EC2-E909A1C11847}" sibTransId="{7222394E-8CF6-4F34-984C-2235EFCB5374}"/>
    <dgm:cxn modelId="{D81938FD-E4BA-4EE8-B429-CFCDBFFBEBE2}" type="presOf" srcId="{125DB9D4-300E-4C91-ABD2-1B3CFFAD7F8C}" destId="{E168A460-3AA2-47C7-A2C9-17E868244D23}"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384D5647-BF20-44E9-8E43-23143C1E1768}" type="presParOf" srcId="{280AAD71-E011-4E5F-A0A2-FF4C65C71518}" destId="{AB425315-84D2-4D35-8800-26BE83101CA2}" srcOrd="0" destOrd="0" presId="urn:microsoft.com/office/officeart/2009/layout/CirclePictureHierarchy"/>
    <dgm:cxn modelId="{25C1C28F-9023-4BDE-A8BD-411440F58D62}" type="presParOf" srcId="{280AAD71-E011-4E5F-A0A2-FF4C65C71518}" destId="{879EC66E-197B-4772-8F21-B2ADBD2E7DF0}" srcOrd="1" destOrd="0" presId="urn:microsoft.com/office/officeart/2009/layout/CirclePictureHierarchy"/>
    <dgm:cxn modelId="{24DE48CB-6C50-4860-B92C-E72072F7B875}" type="presParOf" srcId="{879EC66E-197B-4772-8F21-B2ADBD2E7DF0}" destId="{9CB2160D-A689-4433-8D27-4DB7D6EC1423}" srcOrd="0" destOrd="0" presId="urn:microsoft.com/office/officeart/2009/layout/CirclePictureHierarchy"/>
    <dgm:cxn modelId="{229B4F02-B482-4250-B2FC-91F444A30E1C}" type="presParOf" srcId="{9CB2160D-A689-4433-8D27-4DB7D6EC1423}" destId="{3D06560A-9B04-4A1C-818C-98C755F7BF43}" srcOrd="0" destOrd="0" presId="urn:microsoft.com/office/officeart/2009/layout/CirclePictureHierarchy"/>
    <dgm:cxn modelId="{39E21030-8649-4348-A34E-58C72FAF9320}" type="presParOf" srcId="{9CB2160D-A689-4433-8D27-4DB7D6EC1423}" destId="{1DBC6997-AD54-4D2C-A178-44EFA13F8BBC}" srcOrd="1" destOrd="0" presId="urn:microsoft.com/office/officeart/2009/layout/CirclePictureHierarchy"/>
    <dgm:cxn modelId="{03C9CFDA-3960-462A-8F4F-D78322C4199E}" type="presParOf" srcId="{879EC66E-197B-4772-8F21-B2ADBD2E7DF0}" destId="{34AF1C36-D657-464A-98B2-36AE1BEDF618}" srcOrd="1" destOrd="0" presId="urn:microsoft.com/office/officeart/2009/layout/CirclePictureHierarchy"/>
    <dgm:cxn modelId="{454F9881-1FDF-48D1-AB34-86C55717085A}" type="presParOf" srcId="{280AAD71-E011-4E5F-A0A2-FF4C65C71518}" destId="{3BC2D993-E88E-4832-B3B7-F5AE54336A3F}" srcOrd="2" destOrd="0" presId="urn:microsoft.com/office/officeart/2009/layout/CirclePictureHierarchy"/>
    <dgm:cxn modelId="{B6551463-B082-49F6-A262-085465B3B809}" type="presParOf" srcId="{280AAD71-E011-4E5F-A0A2-FF4C65C71518}" destId="{BD03D91B-31AA-42FE-8DD6-38BF2ADCD19D}" srcOrd="3" destOrd="0" presId="urn:microsoft.com/office/officeart/2009/layout/CirclePictureHierarchy"/>
    <dgm:cxn modelId="{0A79F0D5-E736-4059-9310-245DA2901D15}" type="presParOf" srcId="{BD03D91B-31AA-42FE-8DD6-38BF2ADCD19D}" destId="{71D599F0-3F8A-4449-956A-099184CF8A02}" srcOrd="0" destOrd="0" presId="urn:microsoft.com/office/officeart/2009/layout/CirclePictureHierarchy"/>
    <dgm:cxn modelId="{2A4D2ABE-386D-43D6-86C9-4D2056156C84}" type="presParOf" srcId="{71D599F0-3F8A-4449-956A-099184CF8A02}" destId="{1845A6DE-E716-46D6-91B6-73FCC794C037}" srcOrd="0" destOrd="0" presId="urn:microsoft.com/office/officeart/2009/layout/CirclePictureHierarchy"/>
    <dgm:cxn modelId="{96DE7A93-B9CC-4B07-84E6-008901E324BB}" type="presParOf" srcId="{71D599F0-3F8A-4449-956A-099184CF8A02}" destId="{C27E36A1-AFF7-40D4-8265-F2DC8F30399E}" srcOrd="1" destOrd="0" presId="urn:microsoft.com/office/officeart/2009/layout/CirclePictureHierarchy"/>
    <dgm:cxn modelId="{3A4EA274-6D49-44A7-ADF7-8F94FF2E42A6}" type="presParOf" srcId="{BD03D91B-31AA-42FE-8DD6-38BF2ADCD19D}" destId="{B9DEAD06-9AC4-4EEF-87F2-C9B9A712A65D}" srcOrd="1" destOrd="0" presId="urn:microsoft.com/office/officeart/2009/layout/CirclePictureHierarchy"/>
    <dgm:cxn modelId="{4715FD0C-6DB5-4D03-B67A-77AE6E516662}" type="presParOf" srcId="{280AAD71-E011-4E5F-A0A2-FF4C65C71518}" destId="{E168A460-3AA2-47C7-A2C9-17E868244D23}" srcOrd="4" destOrd="0" presId="urn:microsoft.com/office/officeart/2009/layout/CirclePictureHierarchy"/>
    <dgm:cxn modelId="{6EA889D8-D355-406B-A709-9497C3EDE5D2}" type="presParOf" srcId="{280AAD71-E011-4E5F-A0A2-FF4C65C71518}" destId="{9A65B5FA-3221-4F37-B58E-E50D7C14485C}" srcOrd="5" destOrd="0" presId="urn:microsoft.com/office/officeart/2009/layout/CirclePictureHierarchy"/>
    <dgm:cxn modelId="{D9425823-D3C6-48B2-BB92-E3B782001761}" type="presParOf" srcId="{9A65B5FA-3221-4F37-B58E-E50D7C14485C}" destId="{797CDD7B-F8D1-4A81-8105-D2C0B873D39D}" srcOrd="0" destOrd="0" presId="urn:microsoft.com/office/officeart/2009/layout/CirclePictureHierarchy"/>
    <dgm:cxn modelId="{40DA491D-2B73-4F84-BC37-EBC56F2B3201}" type="presParOf" srcId="{797CDD7B-F8D1-4A81-8105-D2C0B873D39D}" destId="{A27F48C7-C662-449D-B1B4-53FDD25B24BB}" srcOrd="0" destOrd="0" presId="urn:microsoft.com/office/officeart/2009/layout/CirclePictureHierarchy"/>
    <dgm:cxn modelId="{589382F0-059F-4EDC-AA43-AA766EDCEB9C}" type="presParOf" srcId="{797CDD7B-F8D1-4A81-8105-D2C0B873D39D}" destId="{7DD66D35-1362-42E0-81B4-35CAF89AB463}" srcOrd="1" destOrd="0" presId="urn:microsoft.com/office/officeart/2009/layout/CirclePictureHierarchy"/>
    <dgm:cxn modelId="{70F27E4D-B3FD-478D-9BC1-A1C028F57F57}" type="presParOf" srcId="{9A65B5FA-3221-4F37-B58E-E50D7C14485C}" destId="{4F018FD9-3B06-43F8-BD36-D7C019263B66}" srcOrd="1" destOrd="0" presId="urn:microsoft.com/office/officeart/2009/layout/CirclePictureHierarchy"/>
    <dgm:cxn modelId="{E3702AE2-58D3-4E66-BB40-6A59A9AC8AAE}" type="presParOf" srcId="{280AAD71-E011-4E5F-A0A2-FF4C65C71518}" destId="{FCE0E6D4-5C9D-4F8E-B4C8-10443B0C124B}" srcOrd="6" destOrd="0" presId="urn:microsoft.com/office/officeart/2009/layout/CirclePictureHierarchy"/>
    <dgm:cxn modelId="{06400BCD-5585-4876-B2AB-9597429F0807}" type="presParOf" srcId="{280AAD71-E011-4E5F-A0A2-FF4C65C71518}" destId="{6CA94A66-7830-4476-A014-8C6CAC3CFD47}" srcOrd="7" destOrd="0" presId="urn:microsoft.com/office/officeart/2009/layout/CirclePictureHierarchy"/>
    <dgm:cxn modelId="{AA552313-0922-470A-B96D-7539A106FFAC}" type="presParOf" srcId="{6CA94A66-7830-4476-A014-8C6CAC3CFD47}" destId="{CDE5ECEA-4DC4-40DA-9280-771B9D7FE424}" srcOrd="0" destOrd="0" presId="urn:microsoft.com/office/officeart/2009/layout/CirclePictureHierarchy"/>
    <dgm:cxn modelId="{CF123718-BE7C-4238-A72D-DE43A4047669}" type="presParOf" srcId="{CDE5ECEA-4DC4-40DA-9280-771B9D7FE424}" destId="{F8721594-1585-4DBE-BC65-2F392E07A0DA}" srcOrd="0" destOrd="0" presId="urn:microsoft.com/office/officeart/2009/layout/CirclePictureHierarchy"/>
    <dgm:cxn modelId="{67162F81-D049-4F5E-9DC0-CF913D46E752}" type="presParOf" srcId="{CDE5ECEA-4DC4-40DA-9280-771B9D7FE424}" destId="{1C505BAA-BDD3-44F5-808F-8766A64BBA01}" srcOrd="1" destOrd="0" presId="urn:microsoft.com/office/officeart/2009/layout/CirclePictureHierarchy"/>
    <dgm:cxn modelId="{CE43940F-DE04-4BE2-846B-50EC3B826B71}" type="presParOf" srcId="{6CA94A66-7830-4476-A014-8C6CAC3CFD47}" destId="{3E432E71-8634-4696-8826-8124A25064A0}"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8B676A9-0B48-46AE-B1B7-1858B6313D24}"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0B833DB-E435-49D6-8C7A-1823BB1DDBB3}">
      <dgm:prSet phldrT="[Text]" custT="1"/>
      <dgm:spPr/>
      <dgm:t>
        <a:bodyPr/>
        <a:lstStyle/>
        <a:p>
          <a:r>
            <a:rPr lang="en-US" sz="1800" dirty="0">
              <a:solidFill>
                <a:srgbClr val="FF0000"/>
              </a:solidFill>
            </a:rPr>
            <a:t>Amount of Data</a:t>
          </a:r>
        </a:p>
      </dgm:t>
    </dgm:pt>
    <dgm:pt modelId="{35747078-FA02-4C97-B221-BCED7AED0F45}" type="parTrans" cxnId="{0ADC4E27-A242-403C-9595-BB0347C6F2A7}">
      <dgm:prSet/>
      <dgm:spPr/>
      <dgm:t>
        <a:bodyPr/>
        <a:lstStyle/>
        <a:p>
          <a:endParaRPr lang="en-US" sz="1800">
            <a:solidFill>
              <a:srgbClr val="FF0000"/>
            </a:solidFill>
          </a:endParaRPr>
        </a:p>
      </dgm:t>
    </dgm:pt>
    <dgm:pt modelId="{45E633AC-D7E6-49F1-B872-64A42DB0350E}" type="sibTrans" cxnId="{0ADC4E27-A242-403C-9595-BB0347C6F2A7}">
      <dgm:prSet/>
      <dgm:spPr/>
      <dgm:t>
        <a:bodyPr/>
        <a:lstStyle/>
        <a:p>
          <a:endParaRPr lang="en-US" sz="1800">
            <a:solidFill>
              <a:srgbClr val="FF0000"/>
            </a:solidFill>
          </a:endParaRPr>
        </a:p>
      </dgm:t>
    </dgm:pt>
    <dgm:pt modelId="{F993F10E-6496-47BA-9205-BBECE8D9D95B}">
      <dgm:prSet phldrT="[Text]" custT="1"/>
      <dgm:spPr/>
      <dgm:t>
        <a:bodyPr/>
        <a:lstStyle/>
        <a:p>
          <a:r>
            <a:rPr lang="en-US" sz="1800" dirty="0">
              <a:solidFill>
                <a:srgbClr val="FF0000"/>
              </a:solidFill>
            </a:rPr>
            <a:t>Nature of Problem</a:t>
          </a:r>
        </a:p>
      </dgm:t>
    </dgm:pt>
    <dgm:pt modelId="{43003F56-AAAF-4BDA-9BEF-7AE12A987897}" type="parTrans" cxnId="{AB674CC5-B32E-4991-822D-5A88CDA95C6A}">
      <dgm:prSet/>
      <dgm:spPr/>
      <dgm:t>
        <a:bodyPr/>
        <a:lstStyle/>
        <a:p>
          <a:endParaRPr lang="en-US" sz="2800">
            <a:solidFill>
              <a:srgbClr val="FF0000"/>
            </a:solidFill>
          </a:endParaRPr>
        </a:p>
      </dgm:t>
    </dgm:pt>
    <dgm:pt modelId="{834DB8BC-3B2D-4054-8446-9D1C3F4B73BC}" type="sibTrans" cxnId="{AB674CC5-B32E-4991-822D-5A88CDA95C6A}">
      <dgm:prSet/>
      <dgm:spPr/>
      <dgm:t>
        <a:bodyPr/>
        <a:lstStyle/>
        <a:p>
          <a:endParaRPr lang="en-US" sz="2800">
            <a:solidFill>
              <a:srgbClr val="FF0000"/>
            </a:solidFill>
          </a:endParaRPr>
        </a:p>
      </dgm:t>
    </dgm:pt>
    <dgm:pt modelId="{2AE45370-9E92-4959-B3EE-AA0ABE236F2D}" type="pres">
      <dgm:prSet presAssocID="{B8B676A9-0B48-46AE-B1B7-1858B6313D24}" presName="vert0" presStyleCnt="0">
        <dgm:presLayoutVars>
          <dgm:dir/>
          <dgm:animOne val="branch"/>
          <dgm:animLvl val="lvl"/>
        </dgm:presLayoutVars>
      </dgm:prSet>
      <dgm:spPr/>
    </dgm:pt>
    <dgm:pt modelId="{1DA66D0E-1DD4-4132-A80F-E7AB32D95F90}" type="pres">
      <dgm:prSet presAssocID="{D0B833DB-E435-49D6-8C7A-1823BB1DDBB3}" presName="thickLine" presStyleLbl="alignNode1" presStyleIdx="0" presStyleCnt="2"/>
      <dgm:spPr/>
    </dgm:pt>
    <dgm:pt modelId="{898C08A0-09E0-4FEC-81E9-DD3B82F1705B}" type="pres">
      <dgm:prSet presAssocID="{D0B833DB-E435-49D6-8C7A-1823BB1DDBB3}" presName="horz1" presStyleCnt="0"/>
      <dgm:spPr/>
    </dgm:pt>
    <dgm:pt modelId="{7AAEBFE3-4A85-4493-B3FB-97BDA021C977}" type="pres">
      <dgm:prSet presAssocID="{D0B833DB-E435-49D6-8C7A-1823BB1DDBB3}" presName="tx1" presStyleLbl="revTx" presStyleIdx="0" presStyleCnt="2"/>
      <dgm:spPr/>
    </dgm:pt>
    <dgm:pt modelId="{07BB6B3D-74A3-47BD-862C-02DA2147C16B}" type="pres">
      <dgm:prSet presAssocID="{D0B833DB-E435-49D6-8C7A-1823BB1DDBB3}" presName="vert1" presStyleCnt="0"/>
      <dgm:spPr/>
    </dgm:pt>
    <dgm:pt modelId="{BE20C55F-CBBB-41BE-8617-3AF881B0ED62}" type="pres">
      <dgm:prSet presAssocID="{F993F10E-6496-47BA-9205-BBECE8D9D95B}" presName="thickLine" presStyleLbl="alignNode1" presStyleIdx="1" presStyleCnt="2"/>
      <dgm:spPr/>
    </dgm:pt>
    <dgm:pt modelId="{689A3C9F-3CCA-40CF-ACD5-9D5C29F5F180}" type="pres">
      <dgm:prSet presAssocID="{F993F10E-6496-47BA-9205-BBECE8D9D95B}" presName="horz1" presStyleCnt="0"/>
      <dgm:spPr/>
    </dgm:pt>
    <dgm:pt modelId="{8620A2AD-E646-4F4D-BC50-2D8441B90091}" type="pres">
      <dgm:prSet presAssocID="{F993F10E-6496-47BA-9205-BBECE8D9D95B}" presName="tx1" presStyleLbl="revTx" presStyleIdx="1" presStyleCnt="2"/>
      <dgm:spPr/>
    </dgm:pt>
    <dgm:pt modelId="{DCA35402-A96B-443F-9149-083D184A1719}" type="pres">
      <dgm:prSet presAssocID="{F993F10E-6496-47BA-9205-BBECE8D9D95B}" presName="vert1" presStyleCnt="0"/>
      <dgm:spPr/>
    </dgm:pt>
  </dgm:ptLst>
  <dgm:cxnLst>
    <dgm:cxn modelId="{0ADC4E27-A242-403C-9595-BB0347C6F2A7}" srcId="{B8B676A9-0B48-46AE-B1B7-1858B6313D24}" destId="{D0B833DB-E435-49D6-8C7A-1823BB1DDBB3}" srcOrd="0" destOrd="0" parTransId="{35747078-FA02-4C97-B221-BCED7AED0F45}" sibTransId="{45E633AC-D7E6-49F1-B872-64A42DB0350E}"/>
    <dgm:cxn modelId="{C44AA137-0FB2-4FB9-9CB8-57E8759823C7}" type="presOf" srcId="{D0B833DB-E435-49D6-8C7A-1823BB1DDBB3}" destId="{7AAEBFE3-4A85-4493-B3FB-97BDA021C977}" srcOrd="0" destOrd="0" presId="urn:microsoft.com/office/officeart/2008/layout/LinedList"/>
    <dgm:cxn modelId="{CAD5516D-D5FA-411F-9663-6581D28BC8A6}" type="presOf" srcId="{F993F10E-6496-47BA-9205-BBECE8D9D95B}" destId="{8620A2AD-E646-4F4D-BC50-2D8441B90091}" srcOrd="0" destOrd="0" presId="urn:microsoft.com/office/officeart/2008/layout/LinedList"/>
    <dgm:cxn modelId="{AB674CC5-B32E-4991-822D-5A88CDA95C6A}" srcId="{B8B676A9-0B48-46AE-B1B7-1858B6313D24}" destId="{F993F10E-6496-47BA-9205-BBECE8D9D95B}" srcOrd="1" destOrd="0" parTransId="{43003F56-AAAF-4BDA-9BEF-7AE12A987897}" sibTransId="{834DB8BC-3B2D-4054-8446-9D1C3F4B73BC}"/>
    <dgm:cxn modelId="{473BD1D5-A84D-432B-A46E-B40371CBD3C8}" type="presOf" srcId="{B8B676A9-0B48-46AE-B1B7-1858B6313D24}" destId="{2AE45370-9E92-4959-B3EE-AA0ABE236F2D}" srcOrd="0" destOrd="0" presId="urn:microsoft.com/office/officeart/2008/layout/LinedList"/>
    <dgm:cxn modelId="{DF8276F4-B449-4792-94C2-BEE9A70EE169}" type="presParOf" srcId="{2AE45370-9E92-4959-B3EE-AA0ABE236F2D}" destId="{1DA66D0E-1DD4-4132-A80F-E7AB32D95F90}" srcOrd="0" destOrd="0" presId="urn:microsoft.com/office/officeart/2008/layout/LinedList"/>
    <dgm:cxn modelId="{15EC8132-43FC-4035-8342-CAF51B54FB6E}" type="presParOf" srcId="{2AE45370-9E92-4959-B3EE-AA0ABE236F2D}" destId="{898C08A0-09E0-4FEC-81E9-DD3B82F1705B}" srcOrd="1" destOrd="0" presId="urn:microsoft.com/office/officeart/2008/layout/LinedList"/>
    <dgm:cxn modelId="{748AB400-B957-47C2-9EE1-38EF55F67306}" type="presParOf" srcId="{898C08A0-09E0-4FEC-81E9-DD3B82F1705B}" destId="{7AAEBFE3-4A85-4493-B3FB-97BDA021C977}" srcOrd="0" destOrd="0" presId="urn:microsoft.com/office/officeart/2008/layout/LinedList"/>
    <dgm:cxn modelId="{7C4816EA-0C61-4E0A-AB99-E829C1E349F3}" type="presParOf" srcId="{898C08A0-09E0-4FEC-81E9-DD3B82F1705B}" destId="{07BB6B3D-74A3-47BD-862C-02DA2147C16B}" srcOrd="1" destOrd="0" presId="urn:microsoft.com/office/officeart/2008/layout/LinedList"/>
    <dgm:cxn modelId="{F6BEDD50-C9E6-42E6-8C64-22EAF806D33E}" type="presParOf" srcId="{2AE45370-9E92-4959-B3EE-AA0ABE236F2D}" destId="{BE20C55F-CBBB-41BE-8617-3AF881B0ED62}" srcOrd="2" destOrd="0" presId="urn:microsoft.com/office/officeart/2008/layout/LinedList"/>
    <dgm:cxn modelId="{81EB8A07-A097-4C05-B434-92F4A8FFF67C}" type="presParOf" srcId="{2AE45370-9E92-4959-B3EE-AA0ABE236F2D}" destId="{689A3C9F-3CCA-40CF-ACD5-9D5C29F5F180}" srcOrd="3" destOrd="0" presId="urn:microsoft.com/office/officeart/2008/layout/LinedList"/>
    <dgm:cxn modelId="{11608F30-13F4-4534-BB86-D88D6F4A908B}" type="presParOf" srcId="{689A3C9F-3CCA-40CF-ACD5-9D5C29F5F180}" destId="{8620A2AD-E646-4F4D-BC50-2D8441B90091}" srcOrd="0" destOrd="0" presId="urn:microsoft.com/office/officeart/2008/layout/LinedList"/>
    <dgm:cxn modelId="{5DA8C8EF-A02C-44CD-9398-B83056223779}" type="presParOf" srcId="{689A3C9F-3CCA-40CF-ACD5-9D5C29F5F180}" destId="{DCA35402-A96B-443F-9149-083D184A1719}"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Modelling</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Apply Model</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0585F5F4-A658-44B5-9F5C-CC06DF8836D3}">
      <dgm:prSet phldrT="[Text]" custT="1"/>
      <dgm:spPr/>
      <dgm:t>
        <a:bodyPr/>
        <a:lstStyle/>
        <a:p>
          <a:r>
            <a:rPr lang="en-US" sz="1400" dirty="0"/>
            <a:t>Heuristic</a:t>
          </a:r>
        </a:p>
      </dgm:t>
    </dgm:pt>
    <dgm:pt modelId="{626FBC99-9B71-4F45-92C6-3256BCB4D999}" type="parTrans" cxnId="{DD3113D1-6221-44A5-8CD0-93A4EF311CD8}">
      <dgm:prSet/>
      <dgm:spPr/>
      <dgm:t>
        <a:bodyPr/>
        <a:lstStyle/>
        <a:p>
          <a:endParaRPr lang="en-US"/>
        </a:p>
      </dgm:t>
    </dgm:pt>
    <dgm:pt modelId="{2F35D6C4-DE28-4390-8362-C7EFCCE5E010}" type="sibTrans" cxnId="{DD3113D1-6221-44A5-8CD0-93A4EF311CD8}">
      <dgm:prSet/>
      <dgm:spPr/>
      <dgm:t>
        <a:bodyPr/>
        <a:lstStyle/>
        <a:p>
          <a:endParaRPr lang="en-US"/>
        </a:p>
      </dgm:t>
    </dgm:pt>
    <dgm:pt modelId="{2AFE3BEC-C1DA-4CFF-8208-95900DCDA020}">
      <dgm:prSet phldrT="[Text]" custT="1"/>
      <dgm:spPr/>
      <dgm:t>
        <a:bodyPr/>
        <a:lstStyle/>
        <a:p>
          <a:r>
            <a:rPr lang="en-US" sz="1400" dirty="0"/>
            <a:t>Machine Learning</a:t>
          </a:r>
        </a:p>
      </dgm:t>
    </dgm:pt>
    <dgm:pt modelId="{9A437090-CFF8-4A40-8EC2-E909A1C11847}" type="parTrans" cxnId="{F12180F6-44A1-46CC-A91F-313D35E272A9}">
      <dgm:prSet/>
      <dgm:spPr/>
      <dgm:t>
        <a:bodyPr/>
        <a:lstStyle/>
        <a:p>
          <a:endParaRPr lang="en-US"/>
        </a:p>
      </dgm:t>
    </dgm:pt>
    <dgm:pt modelId="{7222394E-8CF6-4F34-984C-2235EFCB5374}" type="sibTrans" cxnId="{F12180F6-44A1-46CC-A91F-313D35E272A9}">
      <dgm:prSet/>
      <dgm:spPr/>
      <dgm:t>
        <a:bodyPr/>
        <a:lstStyle/>
        <a:p>
          <a:endParaRPr lang="en-US"/>
        </a:p>
      </dgm:t>
    </dgm:pt>
    <dgm:pt modelId="{9087C35C-FEBB-4E7E-9272-6687ACC51E57}">
      <dgm:prSet phldrT="[Text]" custT="1"/>
      <dgm:spPr/>
      <dgm:t>
        <a:bodyPr/>
        <a:lstStyle/>
        <a:p>
          <a:r>
            <a:rPr lang="en-US" sz="1800" dirty="0"/>
            <a:t>Evaluation</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10EBFB00-6687-4C1F-A5F5-5BD06A995529}">
      <dgm:prSet phldrT="[Text]" custT="1"/>
      <dgm:spPr/>
      <dgm:t>
        <a:bodyPr/>
        <a:lstStyle/>
        <a:p>
          <a:r>
            <a:rPr lang="en-US" sz="1400" dirty="0"/>
            <a:t>Deep Learning</a:t>
          </a:r>
        </a:p>
      </dgm:t>
    </dgm:pt>
    <dgm:pt modelId="{125DB9D4-300E-4C91-ABD2-1B3CFFAD7F8C}" type="parTrans" cxnId="{52752882-F50A-453A-828B-232393769F43}">
      <dgm:prSet/>
      <dgm:spPr/>
      <dgm:t>
        <a:bodyPr/>
        <a:lstStyle/>
        <a:p>
          <a:endParaRPr lang="en-US"/>
        </a:p>
      </dgm:t>
    </dgm:pt>
    <dgm:pt modelId="{923734D1-E486-4DB2-86EB-3079D1E31A06}" type="sibTrans" cxnId="{52752882-F50A-453A-828B-232393769F43}">
      <dgm:prSet/>
      <dgm:spPr/>
      <dgm:t>
        <a:bodyPr/>
        <a:lstStyle/>
        <a:p>
          <a:endParaRPr lang="en-US"/>
        </a:p>
      </dgm:t>
    </dgm:pt>
    <dgm:pt modelId="{4DF1C0F8-0C95-4BD9-B93F-A1113BED798A}">
      <dgm:prSet phldrT="[Text]" custT="1"/>
      <dgm:spPr/>
      <dgm:t>
        <a:bodyPr/>
        <a:lstStyle/>
        <a:p>
          <a:r>
            <a:rPr lang="en-US" sz="1400" dirty="0"/>
            <a:t>Intrinsic Evaluation</a:t>
          </a:r>
        </a:p>
      </dgm:t>
    </dgm:pt>
    <dgm:pt modelId="{18AA90AB-827F-490A-92FA-89E6BF6C2F10}" type="parTrans" cxnId="{1B028BDE-394D-476E-9E4C-9BC693EB618D}">
      <dgm:prSet/>
      <dgm:spPr/>
      <dgm:t>
        <a:bodyPr/>
        <a:lstStyle/>
        <a:p>
          <a:endParaRPr lang="en-US"/>
        </a:p>
      </dgm:t>
    </dgm:pt>
    <dgm:pt modelId="{22048979-0F97-4130-AF10-C614A48F6F3F}" type="sibTrans" cxnId="{1B028BDE-394D-476E-9E4C-9BC693EB618D}">
      <dgm:prSet/>
      <dgm:spPr/>
      <dgm:t>
        <a:bodyPr/>
        <a:lstStyle/>
        <a:p>
          <a:endParaRPr lang="en-US"/>
        </a:p>
      </dgm:t>
    </dgm:pt>
    <dgm:pt modelId="{D15603A9-7C33-41E3-AFFF-3511C88E34FB}">
      <dgm:prSet phldrT="[Text]" custT="1"/>
      <dgm:spPr/>
      <dgm:t>
        <a:bodyPr/>
        <a:lstStyle/>
        <a:p>
          <a:r>
            <a:rPr lang="en-US" sz="1400" dirty="0" err="1"/>
            <a:t>CloudAPI</a:t>
          </a:r>
          <a:endParaRPr lang="en-US" sz="1400" dirty="0"/>
        </a:p>
      </dgm:t>
    </dgm:pt>
    <dgm:pt modelId="{C352620D-A933-4123-B2D9-BF492C43168A}" type="parTrans" cxnId="{2809AE65-1634-4514-8BBD-80474BADB009}">
      <dgm:prSet/>
      <dgm:spPr/>
      <dgm:t>
        <a:bodyPr/>
        <a:lstStyle/>
        <a:p>
          <a:endParaRPr lang="en-US"/>
        </a:p>
      </dgm:t>
    </dgm:pt>
    <dgm:pt modelId="{B31EBB99-1B95-4489-B1A1-6741E5EDC3E0}" type="sibTrans" cxnId="{2809AE65-1634-4514-8BBD-80474BADB009}">
      <dgm:prSet/>
      <dgm:spPr/>
      <dgm:t>
        <a:bodyPr/>
        <a:lstStyle/>
        <a:p>
          <a:endParaRPr lang="en-US"/>
        </a:p>
      </dgm:t>
    </dgm:pt>
    <dgm:pt modelId="{5DD34DC0-D21C-4614-B64F-A84A8A37D847}">
      <dgm:prSet phldrT="[Text]" custT="1"/>
      <dgm:spPr/>
      <dgm:t>
        <a:bodyPr/>
        <a:lstStyle/>
        <a:p>
          <a:r>
            <a:rPr lang="en-US" sz="1400" dirty="0"/>
            <a:t>Extrinsic Evaluation</a:t>
          </a:r>
        </a:p>
      </dgm:t>
    </dgm:pt>
    <dgm:pt modelId="{5324A858-F598-4B68-B530-7FD587EF042F}" type="sibTrans" cxnId="{C3DD1F16-3842-4347-A943-10B59A06EF6A}">
      <dgm:prSet/>
      <dgm:spPr/>
      <dgm:t>
        <a:bodyPr/>
        <a:lstStyle/>
        <a:p>
          <a:endParaRPr lang="en-US"/>
        </a:p>
      </dgm:t>
    </dgm:pt>
    <dgm:pt modelId="{E6483E44-49FA-4BDC-B7F7-578CC42F01DE}" type="parTrans" cxnId="{C3DD1F16-3842-4347-A943-10B59A06EF6A}">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rgbClr val="6699FF"/>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9" custScaleX="194834"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2"/>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2"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9"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AB425315-84D2-4D35-8800-26BE83101CA2}" type="pres">
      <dgm:prSet presAssocID="{626FBC99-9B71-4F45-92C6-3256BCB4D999}" presName="Name17" presStyleLbl="parChTrans1D3" presStyleIdx="0" presStyleCnt="6"/>
      <dgm:spPr/>
    </dgm:pt>
    <dgm:pt modelId="{879EC66E-197B-4772-8F21-B2ADBD2E7DF0}" type="pres">
      <dgm:prSet presAssocID="{0585F5F4-A658-44B5-9F5C-CC06DF8836D3}" presName="hierRoot3" presStyleCnt="0"/>
      <dgm:spPr/>
    </dgm:pt>
    <dgm:pt modelId="{9CB2160D-A689-4433-8D27-4DB7D6EC1423}" type="pres">
      <dgm:prSet presAssocID="{0585F5F4-A658-44B5-9F5C-CC06DF8836D3}" presName="composite3" presStyleCnt="0"/>
      <dgm:spPr/>
    </dgm:pt>
    <dgm:pt modelId="{3D06560A-9B04-4A1C-818C-98C755F7BF43}" type="pres">
      <dgm:prSet presAssocID="{0585F5F4-A658-44B5-9F5C-CC06DF8836D3}" presName="image3" presStyleLbl="node3" presStyleIdx="0" presStyleCnt="6" custScaleX="22929" custScaleY="22929"/>
      <dgm:spPr>
        <a:solidFill>
          <a:srgbClr val="00B050"/>
        </a:solidFill>
      </dgm:spPr>
    </dgm:pt>
    <dgm:pt modelId="{1DBC6997-AD54-4D2C-A178-44EFA13F8BBC}" type="pres">
      <dgm:prSet presAssocID="{0585F5F4-A658-44B5-9F5C-CC06DF8836D3}" presName="text3" presStyleLbl="revTx" presStyleIdx="2" presStyleCnt="9" custLinFactNeighborY="4680">
        <dgm:presLayoutVars>
          <dgm:chPref val="3"/>
        </dgm:presLayoutVars>
      </dgm:prSet>
      <dgm:spPr/>
    </dgm:pt>
    <dgm:pt modelId="{34AF1C36-D657-464A-98B2-36AE1BEDF618}" type="pres">
      <dgm:prSet presAssocID="{0585F5F4-A658-44B5-9F5C-CC06DF8836D3}" presName="hierChild4" presStyleCnt="0"/>
      <dgm:spPr/>
    </dgm:pt>
    <dgm:pt modelId="{3BC2D993-E88E-4832-B3B7-F5AE54336A3F}" type="pres">
      <dgm:prSet presAssocID="{9A437090-CFF8-4A40-8EC2-E909A1C11847}" presName="Name17" presStyleLbl="parChTrans1D3" presStyleIdx="1" presStyleCnt="6"/>
      <dgm:spPr/>
    </dgm:pt>
    <dgm:pt modelId="{BD03D91B-31AA-42FE-8DD6-38BF2ADCD19D}" type="pres">
      <dgm:prSet presAssocID="{2AFE3BEC-C1DA-4CFF-8208-95900DCDA020}" presName="hierRoot3" presStyleCnt="0"/>
      <dgm:spPr/>
    </dgm:pt>
    <dgm:pt modelId="{71D599F0-3F8A-4449-956A-099184CF8A02}" type="pres">
      <dgm:prSet presAssocID="{2AFE3BEC-C1DA-4CFF-8208-95900DCDA020}" presName="composite3" presStyleCnt="0"/>
      <dgm:spPr/>
    </dgm:pt>
    <dgm:pt modelId="{1845A6DE-E716-46D6-91B6-73FCC794C037}" type="pres">
      <dgm:prSet presAssocID="{2AFE3BEC-C1DA-4CFF-8208-95900DCDA020}" presName="image3" presStyleLbl="node3" presStyleIdx="1" presStyleCnt="6" custScaleX="22059" custScaleY="22059"/>
      <dgm:spPr>
        <a:solidFill>
          <a:srgbClr val="00B050"/>
        </a:solidFill>
      </dgm:spPr>
    </dgm:pt>
    <dgm:pt modelId="{C27E36A1-AFF7-40D4-8265-F2DC8F30399E}" type="pres">
      <dgm:prSet presAssocID="{2AFE3BEC-C1DA-4CFF-8208-95900DCDA020}" presName="text3" presStyleLbl="revTx" presStyleIdx="3" presStyleCnt="9" custScaleX="66398">
        <dgm:presLayoutVars>
          <dgm:chPref val="3"/>
        </dgm:presLayoutVars>
      </dgm:prSet>
      <dgm:spPr/>
    </dgm:pt>
    <dgm:pt modelId="{B9DEAD06-9AC4-4EEF-87F2-C9B9A712A65D}" type="pres">
      <dgm:prSet presAssocID="{2AFE3BEC-C1DA-4CFF-8208-95900DCDA020}" presName="hierChild4" presStyleCnt="0"/>
      <dgm:spPr/>
    </dgm:pt>
    <dgm:pt modelId="{E168A460-3AA2-47C7-A2C9-17E868244D23}" type="pres">
      <dgm:prSet presAssocID="{125DB9D4-300E-4C91-ABD2-1B3CFFAD7F8C}" presName="Name17" presStyleLbl="parChTrans1D3" presStyleIdx="2" presStyleCnt="6"/>
      <dgm:spPr/>
    </dgm:pt>
    <dgm:pt modelId="{9A65B5FA-3221-4F37-B58E-E50D7C14485C}" type="pres">
      <dgm:prSet presAssocID="{10EBFB00-6687-4C1F-A5F5-5BD06A995529}" presName="hierRoot3" presStyleCnt="0"/>
      <dgm:spPr/>
    </dgm:pt>
    <dgm:pt modelId="{797CDD7B-F8D1-4A81-8105-D2C0B873D39D}" type="pres">
      <dgm:prSet presAssocID="{10EBFB00-6687-4C1F-A5F5-5BD06A995529}" presName="composite3" presStyleCnt="0"/>
      <dgm:spPr/>
    </dgm:pt>
    <dgm:pt modelId="{A27F48C7-C662-449D-B1B4-53FDD25B24BB}" type="pres">
      <dgm:prSet presAssocID="{10EBFB00-6687-4C1F-A5F5-5BD06A995529}" presName="image3" presStyleLbl="node3" presStyleIdx="2" presStyleCnt="6" custScaleX="22176" custScaleY="22176"/>
      <dgm:spPr>
        <a:solidFill>
          <a:srgbClr val="00B050"/>
        </a:solidFill>
      </dgm:spPr>
    </dgm:pt>
    <dgm:pt modelId="{7DD66D35-1362-42E0-81B4-35CAF89AB463}" type="pres">
      <dgm:prSet presAssocID="{10EBFB00-6687-4C1F-A5F5-5BD06A995529}" presName="text3" presStyleLbl="revTx" presStyleIdx="4" presStyleCnt="9">
        <dgm:presLayoutVars>
          <dgm:chPref val="3"/>
        </dgm:presLayoutVars>
      </dgm:prSet>
      <dgm:spPr/>
    </dgm:pt>
    <dgm:pt modelId="{4F018FD9-3B06-43F8-BD36-D7C019263B66}" type="pres">
      <dgm:prSet presAssocID="{10EBFB00-6687-4C1F-A5F5-5BD06A995529}" presName="hierChild4" presStyleCnt="0"/>
      <dgm:spPr/>
    </dgm:pt>
    <dgm:pt modelId="{FCE0E6D4-5C9D-4F8E-B4C8-10443B0C124B}" type="pres">
      <dgm:prSet presAssocID="{C352620D-A933-4123-B2D9-BF492C43168A}" presName="Name17" presStyleLbl="parChTrans1D3" presStyleIdx="3" presStyleCnt="6"/>
      <dgm:spPr/>
    </dgm:pt>
    <dgm:pt modelId="{6CA94A66-7830-4476-A014-8C6CAC3CFD47}" type="pres">
      <dgm:prSet presAssocID="{D15603A9-7C33-41E3-AFFF-3511C88E34FB}" presName="hierRoot3" presStyleCnt="0"/>
      <dgm:spPr/>
    </dgm:pt>
    <dgm:pt modelId="{CDE5ECEA-4DC4-40DA-9280-771B9D7FE424}" type="pres">
      <dgm:prSet presAssocID="{D15603A9-7C33-41E3-AFFF-3511C88E34FB}" presName="composite3" presStyleCnt="0"/>
      <dgm:spPr/>
    </dgm:pt>
    <dgm:pt modelId="{F8721594-1585-4DBE-BC65-2F392E07A0DA}" type="pres">
      <dgm:prSet presAssocID="{D15603A9-7C33-41E3-AFFF-3511C88E34FB}" presName="image3" presStyleLbl="node3" presStyleIdx="3" presStyleCnt="6" custScaleX="22291" custScaleY="22291"/>
      <dgm:spPr>
        <a:solidFill>
          <a:srgbClr val="00B050"/>
        </a:solidFill>
      </dgm:spPr>
    </dgm:pt>
    <dgm:pt modelId="{1C505BAA-BDD3-44F5-808F-8766A64BBA01}" type="pres">
      <dgm:prSet presAssocID="{D15603A9-7C33-41E3-AFFF-3511C88E34FB}" presName="text3" presStyleLbl="revTx" presStyleIdx="5" presStyleCnt="9">
        <dgm:presLayoutVars>
          <dgm:chPref val="3"/>
        </dgm:presLayoutVars>
      </dgm:prSet>
      <dgm:spPr/>
    </dgm:pt>
    <dgm:pt modelId="{3E432E71-8634-4696-8826-8124A25064A0}" type="pres">
      <dgm:prSet presAssocID="{D15603A9-7C33-41E3-AFFF-3511C88E34FB}" presName="hierChild4" presStyleCnt="0"/>
      <dgm:spPr/>
    </dgm:pt>
    <dgm:pt modelId="{5BAF9792-C3D4-4BEB-B56C-0E95885085C6}" type="pres">
      <dgm:prSet presAssocID="{79C3A05E-EE73-4BFE-BECB-3B56E9231F6B}" presName="Name10" presStyleLbl="parChTrans1D2" presStyleIdx="1" presStyleCnt="2"/>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2" custScaleX="46063" custScaleY="46063"/>
      <dgm:spPr>
        <a:solidFill>
          <a:schemeClr val="bg2">
            <a:lumMod val="50000"/>
          </a:schemeClr>
        </a:solidFill>
      </dgm:spPr>
    </dgm:pt>
    <dgm:pt modelId="{027B410D-399D-435F-8D7A-AC74802F08D3}" type="pres">
      <dgm:prSet presAssocID="{9087C35C-FEBB-4E7E-9272-6687ACC51E57}" presName="text2" presStyleLbl="revTx" presStyleIdx="6" presStyleCnt="9"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 modelId="{1E5E5AE3-534C-41B7-8AFE-93E361118CCA}" type="pres">
      <dgm:prSet presAssocID="{18AA90AB-827F-490A-92FA-89E6BF6C2F10}" presName="Name17" presStyleLbl="parChTrans1D3" presStyleIdx="4" presStyleCnt="6"/>
      <dgm:spPr/>
    </dgm:pt>
    <dgm:pt modelId="{539B54FE-7AB1-484D-B4FE-C58EB0D70FB8}" type="pres">
      <dgm:prSet presAssocID="{4DF1C0F8-0C95-4BD9-B93F-A1113BED798A}" presName="hierRoot3" presStyleCnt="0"/>
      <dgm:spPr/>
    </dgm:pt>
    <dgm:pt modelId="{DB75D5EA-5FFE-4AB2-A2C4-36259BF5F328}" type="pres">
      <dgm:prSet presAssocID="{4DF1C0F8-0C95-4BD9-B93F-A1113BED798A}" presName="composite3" presStyleCnt="0"/>
      <dgm:spPr/>
    </dgm:pt>
    <dgm:pt modelId="{95A80B36-6491-49E5-BF2E-6E34E7EFAC8A}" type="pres">
      <dgm:prSet presAssocID="{4DF1C0F8-0C95-4BD9-B93F-A1113BED798A}" presName="image3" presStyleLbl="node3" presStyleIdx="4" presStyleCnt="6" custScaleX="22186" custScaleY="22186" custLinFactNeighborY="777"/>
      <dgm:spPr>
        <a:solidFill>
          <a:srgbClr val="00B050"/>
        </a:solidFill>
      </dgm:spPr>
    </dgm:pt>
    <dgm:pt modelId="{DB46BA44-0FDB-4A37-8F77-FCE0BEB3FED0}" type="pres">
      <dgm:prSet presAssocID="{4DF1C0F8-0C95-4BD9-B93F-A1113BED798A}" presName="text3" presStyleLbl="revTx" presStyleIdx="7" presStyleCnt="9">
        <dgm:presLayoutVars>
          <dgm:chPref val="3"/>
        </dgm:presLayoutVars>
      </dgm:prSet>
      <dgm:spPr/>
    </dgm:pt>
    <dgm:pt modelId="{888396AD-0236-41EF-8FA0-DD69CB0A07B5}" type="pres">
      <dgm:prSet presAssocID="{4DF1C0F8-0C95-4BD9-B93F-A1113BED798A}" presName="hierChild4" presStyleCnt="0"/>
      <dgm:spPr/>
    </dgm:pt>
    <dgm:pt modelId="{C8827259-BBB0-48CB-AF95-FA5A50C3ABBF}" type="pres">
      <dgm:prSet presAssocID="{E6483E44-49FA-4BDC-B7F7-578CC42F01DE}" presName="Name17" presStyleLbl="parChTrans1D3" presStyleIdx="5" presStyleCnt="6"/>
      <dgm:spPr/>
    </dgm:pt>
    <dgm:pt modelId="{A6DD377B-B722-445F-A6D5-5912508CA59E}" type="pres">
      <dgm:prSet presAssocID="{5DD34DC0-D21C-4614-B64F-A84A8A37D847}" presName="hierRoot3" presStyleCnt="0"/>
      <dgm:spPr/>
    </dgm:pt>
    <dgm:pt modelId="{8F92C736-D271-48E2-8F90-850B90F1C42C}" type="pres">
      <dgm:prSet presAssocID="{5DD34DC0-D21C-4614-B64F-A84A8A37D847}" presName="composite3" presStyleCnt="0"/>
      <dgm:spPr/>
    </dgm:pt>
    <dgm:pt modelId="{9FCC0008-229A-4EAC-BA09-818F3D0CAE9C}" type="pres">
      <dgm:prSet presAssocID="{5DD34DC0-D21C-4614-B64F-A84A8A37D847}" presName="image3" presStyleLbl="node3" presStyleIdx="5" presStyleCnt="6" custScaleX="22853" custScaleY="22853"/>
      <dgm:spPr>
        <a:solidFill>
          <a:srgbClr val="00B050"/>
        </a:solidFill>
      </dgm:spPr>
    </dgm:pt>
    <dgm:pt modelId="{E299F7AB-6300-44BB-A07D-8E7D67E82EA7}" type="pres">
      <dgm:prSet presAssocID="{5DD34DC0-D21C-4614-B64F-A84A8A37D847}" presName="text3" presStyleLbl="revTx" presStyleIdx="8" presStyleCnt="9">
        <dgm:presLayoutVars>
          <dgm:chPref val="3"/>
        </dgm:presLayoutVars>
      </dgm:prSet>
      <dgm:spPr/>
    </dgm:pt>
    <dgm:pt modelId="{973C5DE4-E17D-467F-8552-B3DCCDDF31DD}" type="pres">
      <dgm:prSet presAssocID="{5DD34DC0-D21C-4614-B64F-A84A8A37D847}" presName="hierChild4" presStyleCnt="0"/>
      <dgm:spPr/>
    </dgm:pt>
  </dgm:ptLst>
  <dgm:cxnLst>
    <dgm:cxn modelId="{40B02C0C-887E-402A-9A5F-A5BB420A05D1}" type="presOf" srcId="{2AFE3BEC-C1DA-4CFF-8208-95900DCDA020}" destId="{C27E36A1-AFF7-40D4-8265-F2DC8F30399E}" srcOrd="0" destOrd="0" presId="urn:microsoft.com/office/officeart/2009/layout/CirclePictureHierarchy"/>
    <dgm:cxn modelId="{99116D10-F22F-48FB-8C3C-00425CF66CDB}" type="presOf" srcId="{4DF1C0F8-0C95-4BD9-B93F-A1113BED798A}" destId="{DB46BA44-0FDB-4A37-8F77-FCE0BEB3FED0}" srcOrd="0" destOrd="0" presId="urn:microsoft.com/office/officeart/2009/layout/CirclePictureHierarchy"/>
    <dgm:cxn modelId="{C3DD1F16-3842-4347-A943-10B59A06EF6A}" srcId="{9087C35C-FEBB-4E7E-9272-6687ACC51E57}" destId="{5DD34DC0-D21C-4614-B64F-A84A8A37D847}" srcOrd="1" destOrd="0" parTransId="{E6483E44-49FA-4BDC-B7F7-578CC42F01DE}" sibTransId="{5324A858-F598-4B68-B530-7FD587EF042F}"/>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09028537-3EA5-445E-8741-7E89EC74406A}" type="presOf" srcId="{D15603A9-7C33-41E3-AFFF-3511C88E34FB}" destId="{1C505BAA-BDD3-44F5-808F-8766A64BBA01}" srcOrd="0" destOrd="0" presId="urn:microsoft.com/office/officeart/2009/layout/CirclePictureHierarchy"/>
    <dgm:cxn modelId="{9F8F7C44-6C6A-4F2F-BE7E-1CDA0E3DF83C}" type="presOf" srcId="{5DD34DC0-D21C-4614-B64F-A84A8A37D847}" destId="{E299F7AB-6300-44BB-A07D-8E7D67E82EA7}"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2809AE65-1634-4514-8BBD-80474BADB009}" srcId="{6C4D0566-DBC9-4D0C-BEAF-9AAA2086345C}" destId="{D15603A9-7C33-41E3-AFFF-3511C88E34FB}" srcOrd="3" destOrd="0" parTransId="{C352620D-A933-4123-B2D9-BF492C43168A}" sibTransId="{B31EBB99-1B95-4489-B1A1-6741E5EDC3E0}"/>
    <dgm:cxn modelId="{C8723369-69D8-4960-915C-7124C4522D79}" type="presOf" srcId="{0585F5F4-A658-44B5-9F5C-CC06DF8836D3}" destId="{1DBC6997-AD54-4D2C-A178-44EFA13F8BBC}"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1DB3C575-F03E-4176-80CB-82308D1E7E3C}" type="presOf" srcId="{626FBC99-9B71-4F45-92C6-3256BCB4D999}" destId="{AB425315-84D2-4D35-8800-26BE83101CA2}" srcOrd="0" destOrd="0" presId="urn:microsoft.com/office/officeart/2009/layout/CirclePictureHierarchy"/>
    <dgm:cxn modelId="{52752882-F50A-453A-828B-232393769F43}" srcId="{6C4D0566-DBC9-4D0C-BEAF-9AAA2086345C}" destId="{10EBFB00-6687-4C1F-A5F5-5BD06A995529}" srcOrd="2" destOrd="0" parTransId="{125DB9D4-300E-4C91-ABD2-1B3CFFAD7F8C}" sibTransId="{923734D1-E486-4DB2-86EB-3079D1E31A06}"/>
    <dgm:cxn modelId="{2DC85184-92FD-46E5-B717-4541F77BC2DF}" type="presOf" srcId="{E6483E44-49FA-4BDC-B7F7-578CC42F01DE}" destId="{C8827259-BBB0-48CB-AF95-FA5A50C3ABBF}" srcOrd="0" destOrd="0" presId="urn:microsoft.com/office/officeart/2009/layout/CirclePictureHierarchy"/>
    <dgm:cxn modelId="{C8C3F29B-AAC5-41A0-966B-F2D66F74CA17}" type="presOf" srcId="{18AA90AB-827F-490A-92FA-89E6BF6C2F10}" destId="{1E5E5AE3-534C-41B7-8AFE-93E361118CCA}" srcOrd="0" destOrd="0" presId="urn:microsoft.com/office/officeart/2009/layout/CirclePictureHierarchy"/>
    <dgm:cxn modelId="{703EB2A0-8157-4AAC-850C-F13AF7D052E1}" srcId="{AC4BAB11-79F2-4FE9-841C-D9B065C1540E}" destId="{6C4D0566-DBC9-4D0C-BEAF-9AAA2086345C}" srcOrd="0" destOrd="0" parTransId="{027E58BB-EFA6-44F9-A781-FE189847F1D4}" sibTransId="{CB144888-C93C-468A-9CD8-D9CF1DA1C9EA}"/>
    <dgm:cxn modelId="{01D433B1-D354-4AD5-9471-277EBABA29A8}" type="presOf" srcId="{C352620D-A933-4123-B2D9-BF492C43168A}" destId="{FCE0E6D4-5C9D-4F8E-B4C8-10443B0C124B}" srcOrd="0" destOrd="0" presId="urn:microsoft.com/office/officeart/2009/layout/CirclePictureHierarchy"/>
    <dgm:cxn modelId="{515F31B6-066C-489C-B435-2BC178EF4035}" type="presOf" srcId="{1B1756EB-EBB0-4798-835A-4B1CB5E81725}" destId="{EC8DBF5B-7B13-458F-BF8D-7A3D3E338FFB}" srcOrd="0" destOrd="0" presId="urn:microsoft.com/office/officeart/2009/layout/CirclePictureHierarchy"/>
    <dgm:cxn modelId="{DD3113D1-6221-44A5-8CD0-93A4EF311CD8}" srcId="{6C4D0566-DBC9-4D0C-BEAF-9AAA2086345C}" destId="{0585F5F4-A658-44B5-9F5C-CC06DF8836D3}" srcOrd="0" destOrd="0" parTransId="{626FBC99-9B71-4F45-92C6-3256BCB4D999}" sibTransId="{2F35D6C4-DE28-4390-8362-C7EFCCE5E010}"/>
    <dgm:cxn modelId="{EAC87DD7-A7AA-444A-BF33-F8C6B2AA26AD}" type="presOf" srcId="{10EBFB00-6687-4C1F-A5F5-5BD06A995529}" destId="{7DD66D35-1362-42E0-81B4-35CAF89AB463}" srcOrd="0" destOrd="0" presId="urn:microsoft.com/office/officeart/2009/layout/CirclePictureHierarchy"/>
    <dgm:cxn modelId="{0DFAD0DA-0590-4361-9574-FB559231E095}" srcId="{AC4BAB11-79F2-4FE9-841C-D9B065C1540E}" destId="{9087C35C-FEBB-4E7E-9272-6687ACC51E57}" srcOrd="1" destOrd="0" parTransId="{79C3A05E-EE73-4BFE-BECB-3B56E9231F6B}" sibTransId="{6ACD446F-8214-4874-B6BF-22725CA2D68C}"/>
    <dgm:cxn modelId="{1B028BDE-394D-476E-9E4C-9BC693EB618D}" srcId="{9087C35C-FEBB-4E7E-9272-6687ACC51E57}" destId="{4DF1C0F8-0C95-4BD9-B93F-A1113BED798A}" srcOrd="0" destOrd="0" parTransId="{18AA90AB-827F-490A-92FA-89E6BF6C2F10}" sibTransId="{22048979-0F97-4130-AF10-C614A48F6F3F}"/>
    <dgm:cxn modelId="{55039EE8-BEE9-4952-B2A9-C6BB1A09E1CD}" type="presOf" srcId="{AC4BAB11-79F2-4FE9-841C-D9B065C1540E}" destId="{430597DA-CD21-4CF7-8E4F-7165FB4940A7}" srcOrd="0" destOrd="0" presId="urn:microsoft.com/office/officeart/2009/layout/CirclePictureHierarchy"/>
    <dgm:cxn modelId="{887A35F2-DC0A-4ED0-8048-DA6D4E5B576C}" type="presOf" srcId="{9A437090-CFF8-4A40-8EC2-E909A1C11847}" destId="{3BC2D993-E88E-4832-B3B7-F5AE54336A3F}" srcOrd="0" destOrd="0" presId="urn:microsoft.com/office/officeart/2009/layout/CirclePictureHierarchy"/>
    <dgm:cxn modelId="{F12180F6-44A1-46CC-A91F-313D35E272A9}" srcId="{6C4D0566-DBC9-4D0C-BEAF-9AAA2086345C}" destId="{2AFE3BEC-C1DA-4CFF-8208-95900DCDA020}" srcOrd="1" destOrd="0" parTransId="{9A437090-CFF8-4A40-8EC2-E909A1C11847}" sibTransId="{7222394E-8CF6-4F34-984C-2235EFCB5374}"/>
    <dgm:cxn modelId="{D81938FD-E4BA-4EE8-B429-CFCDBFFBEBE2}" type="presOf" srcId="{125DB9D4-300E-4C91-ABD2-1B3CFFAD7F8C}" destId="{E168A460-3AA2-47C7-A2C9-17E868244D23}"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384D5647-BF20-44E9-8E43-23143C1E1768}" type="presParOf" srcId="{280AAD71-E011-4E5F-A0A2-FF4C65C71518}" destId="{AB425315-84D2-4D35-8800-26BE83101CA2}" srcOrd="0" destOrd="0" presId="urn:microsoft.com/office/officeart/2009/layout/CirclePictureHierarchy"/>
    <dgm:cxn modelId="{25C1C28F-9023-4BDE-A8BD-411440F58D62}" type="presParOf" srcId="{280AAD71-E011-4E5F-A0A2-FF4C65C71518}" destId="{879EC66E-197B-4772-8F21-B2ADBD2E7DF0}" srcOrd="1" destOrd="0" presId="urn:microsoft.com/office/officeart/2009/layout/CirclePictureHierarchy"/>
    <dgm:cxn modelId="{24DE48CB-6C50-4860-B92C-E72072F7B875}" type="presParOf" srcId="{879EC66E-197B-4772-8F21-B2ADBD2E7DF0}" destId="{9CB2160D-A689-4433-8D27-4DB7D6EC1423}" srcOrd="0" destOrd="0" presId="urn:microsoft.com/office/officeart/2009/layout/CirclePictureHierarchy"/>
    <dgm:cxn modelId="{229B4F02-B482-4250-B2FC-91F444A30E1C}" type="presParOf" srcId="{9CB2160D-A689-4433-8D27-4DB7D6EC1423}" destId="{3D06560A-9B04-4A1C-818C-98C755F7BF43}" srcOrd="0" destOrd="0" presId="urn:microsoft.com/office/officeart/2009/layout/CirclePictureHierarchy"/>
    <dgm:cxn modelId="{39E21030-8649-4348-A34E-58C72FAF9320}" type="presParOf" srcId="{9CB2160D-A689-4433-8D27-4DB7D6EC1423}" destId="{1DBC6997-AD54-4D2C-A178-44EFA13F8BBC}" srcOrd="1" destOrd="0" presId="urn:microsoft.com/office/officeart/2009/layout/CirclePictureHierarchy"/>
    <dgm:cxn modelId="{03C9CFDA-3960-462A-8F4F-D78322C4199E}" type="presParOf" srcId="{879EC66E-197B-4772-8F21-B2ADBD2E7DF0}" destId="{34AF1C36-D657-464A-98B2-36AE1BEDF618}" srcOrd="1" destOrd="0" presId="urn:microsoft.com/office/officeart/2009/layout/CirclePictureHierarchy"/>
    <dgm:cxn modelId="{454F9881-1FDF-48D1-AB34-86C55717085A}" type="presParOf" srcId="{280AAD71-E011-4E5F-A0A2-FF4C65C71518}" destId="{3BC2D993-E88E-4832-B3B7-F5AE54336A3F}" srcOrd="2" destOrd="0" presId="urn:microsoft.com/office/officeart/2009/layout/CirclePictureHierarchy"/>
    <dgm:cxn modelId="{B6551463-B082-49F6-A262-085465B3B809}" type="presParOf" srcId="{280AAD71-E011-4E5F-A0A2-FF4C65C71518}" destId="{BD03D91B-31AA-42FE-8DD6-38BF2ADCD19D}" srcOrd="3" destOrd="0" presId="urn:microsoft.com/office/officeart/2009/layout/CirclePictureHierarchy"/>
    <dgm:cxn modelId="{0A79F0D5-E736-4059-9310-245DA2901D15}" type="presParOf" srcId="{BD03D91B-31AA-42FE-8DD6-38BF2ADCD19D}" destId="{71D599F0-3F8A-4449-956A-099184CF8A02}" srcOrd="0" destOrd="0" presId="urn:microsoft.com/office/officeart/2009/layout/CirclePictureHierarchy"/>
    <dgm:cxn modelId="{2A4D2ABE-386D-43D6-86C9-4D2056156C84}" type="presParOf" srcId="{71D599F0-3F8A-4449-956A-099184CF8A02}" destId="{1845A6DE-E716-46D6-91B6-73FCC794C037}" srcOrd="0" destOrd="0" presId="urn:microsoft.com/office/officeart/2009/layout/CirclePictureHierarchy"/>
    <dgm:cxn modelId="{96DE7A93-B9CC-4B07-84E6-008901E324BB}" type="presParOf" srcId="{71D599F0-3F8A-4449-956A-099184CF8A02}" destId="{C27E36A1-AFF7-40D4-8265-F2DC8F30399E}" srcOrd="1" destOrd="0" presId="urn:microsoft.com/office/officeart/2009/layout/CirclePictureHierarchy"/>
    <dgm:cxn modelId="{3A4EA274-6D49-44A7-ADF7-8F94FF2E42A6}" type="presParOf" srcId="{BD03D91B-31AA-42FE-8DD6-38BF2ADCD19D}" destId="{B9DEAD06-9AC4-4EEF-87F2-C9B9A712A65D}" srcOrd="1" destOrd="0" presId="urn:microsoft.com/office/officeart/2009/layout/CirclePictureHierarchy"/>
    <dgm:cxn modelId="{4715FD0C-6DB5-4D03-B67A-77AE6E516662}" type="presParOf" srcId="{280AAD71-E011-4E5F-A0A2-FF4C65C71518}" destId="{E168A460-3AA2-47C7-A2C9-17E868244D23}" srcOrd="4" destOrd="0" presId="urn:microsoft.com/office/officeart/2009/layout/CirclePictureHierarchy"/>
    <dgm:cxn modelId="{6EA889D8-D355-406B-A709-9497C3EDE5D2}" type="presParOf" srcId="{280AAD71-E011-4E5F-A0A2-FF4C65C71518}" destId="{9A65B5FA-3221-4F37-B58E-E50D7C14485C}" srcOrd="5" destOrd="0" presId="urn:microsoft.com/office/officeart/2009/layout/CirclePictureHierarchy"/>
    <dgm:cxn modelId="{D9425823-D3C6-48B2-BB92-E3B782001761}" type="presParOf" srcId="{9A65B5FA-3221-4F37-B58E-E50D7C14485C}" destId="{797CDD7B-F8D1-4A81-8105-D2C0B873D39D}" srcOrd="0" destOrd="0" presId="urn:microsoft.com/office/officeart/2009/layout/CirclePictureHierarchy"/>
    <dgm:cxn modelId="{40DA491D-2B73-4F84-BC37-EBC56F2B3201}" type="presParOf" srcId="{797CDD7B-F8D1-4A81-8105-D2C0B873D39D}" destId="{A27F48C7-C662-449D-B1B4-53FDD25B24BB}" srcOrd="0" destOrd="0" presId="urn:microsoft.com/office/officeart/2009/layout/CirclePictureHierarchy"/>
    <dgm:cxn modelId="{589382F0-059F-4EDC-AA43-AA766EDCEB9C}" type="presParOf" srcId="{797CDD7B-F8D1-4A81-8105-D2C0B873D39D}" destId="{7DD66D35-1362-42E0-81B4-35CAF89AB463}" srcOrd="1" destOrd="0" presId="urn:microsoft.com/office/officeart/2009/layout/CirclePictureHierarchy"/>
    <dgm:cxn modelId="{70F27E4D-B3FD-478D-9BC1-A1C028F57F57}" type="presParOf" srcId="{9A65B5FA-3221-4F37-B58E-E50D7C14485C}" destId="{4F018FD9-3B06-43F8-BD36-D7C019263B66}" srcOrd="1" destOrd="0" presId="urn:microsoft.com/office/officeart/2009/layout/CirclePictureHierarchy"/>
    <dgm:cxn modelId="{E3702AE2-58D3-4E66-BB40-6A59A9AC8AAE}" type="presParOf" srcId="{280AAD71-E011-4E5F-A0A2-FF4C65C71518}" destId="{FCE0E6D4-5C9D-4F8E-B4C8-10443B0C124B}" srcOrd="6" destOrd="0" presId="urn:microsoft.com/office/officeart/2009/layout/CirclePictureHierarchy"/>
    <dgm:cxn modelId="{06400BCD-5585-4876-B2AB-9597429F0807}" type="presParOf" srcId="{280AAD71-E011-4E5F-A0A2-FF4C65C71518}" destId="{6CA94A66-7830-4476-A014-8C6CAC3CFD47}" srcOrd="7" destOrd="0" presId="urn:microsoft.com/office/officeart/2009/layout/CirclePictureHierarchy"/>
    <dgm:cxn modelId="{AA552313-0922-470A-B96D-7539A106FFAC}" type="presParOf" srcId="{6CA94A66-7830-4476-A014-8C6CAC3CFD47}" destId="{CDE5ECEA-4DC4-40DA-9280-771B9D7FE424}" srcOrd="0" destOrd="0" presId="urn:microsoft.com/office/officeart/2009/layout/CirclePictureHierarchy"/>
    <dgm:cxn modelId="{CF123718-BE7C-4238-A72D-DE43A4047669}" type="presParOf" srcId="{CDE5ECEA-4DC4-40DA-9280-771B9D7FE424}" destId="{F8721594-1585-4DBE-BC65-2F392E07A0DA}" srcOrd="0" destOrd="0" presId="urn:microsoft.com/office/officeart/2009/layout/CirclePictureHierarchy"/>
    <dgm:cxn modelId="{67162F81-D049-4F5E-9DC0-CF913D46E752}" type="presParOf" srcId="{CDE5ECEA-4DC4-40DA-9280-771B9D7FE424}" destId="{1C505BAA-BDD3-44F5-808F-8766A64BBA01}" srcOrd="1" destOrd="0" presId="urn:microsoft.com/office/officeart/2009/layout/CirclePictureHierarchy"/>
    <dgm:cxn modelId="{CE43940F-DE04-4BE2-846B-50EC3B826B71}" type="presParOf" srcId="{6CA94A66-7830-4476-A014-8C6CAC3CFD47}" destId="{3E432E71-8634-4696-8826-8124A25064A0}"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 modelId="{C0B7B65A-D94D-44CA-A16D-D9E63B134E0C}" type="presParOf" srcId="{C946DE74-943D-43B2-99FB-10705BB23C3B}" destId="{1E5E5AE3-534C-41B7-8AFE-93E361118CCA}" srcOrd="0" destOrd="0" presId="urn:microsoft.com/office/officeart/2009/layout/CirclePictureHierarchy"/>
    <dgm:cxn modelId="{05EE34D0-4BFA-4908-B256-8AB0CA355E12}" type="presParOf" srcId="{C946DE74-943D-43B2-99FB-10705BB23C3B}" destId="{539B54FE-7AB1-484D-B4FE-C58EB0D70FB8}" srcOrd="1" destOrd="0" presId="urn:microsoft.com/office/officeart/2009/layout/CirclePictureHierarchy"/>
    <dgm:cxn modelId="{BE509D41-3616-43A0-9719-3806B353053A}" type="presParOf" srcId="{539B54FE-7AB1-484D-B4FE-C58EB0D70FB8}" destId="{DB75D5EA-5FFE-4AB2-A2C4-36259BF5F328}" srcOrd="0" destOrd="0" presId="urn:microsoft.com/office/officeart/2009/layout/CirclePictureHierarchy"/>
    <dgm:cxn modelId="{7FD793BB-43B2-4F0B-98BE-130D97BC564B}" type="presParOf" srcId="{DB75D5EA-5FFE-4AB2-A2C4-36259BF5F328}" destId="{95A80B36-6491-49E5-BF2E-6E34E7EFAC8A}" srcOrd="0" destOrd="0" presId="urn:microsoft.com/office/officeart/2009/layout/CirclePictureHierarchy"/>
    <dgm:cxn modelId="{215DA370-D25D-4443-ABF9-A533E187EE32}" type="presParOf" srcId="{DB75D5EA-5FFE-4AB2-A2C4-36259BF5F328}" destId="{DB46BA44-0FDB-4A37-8F77-FCE0BEB3FED0}" srcOrd="1" destOrd="0" presId="urn:microsoft.com/office/officeart/2009/layout/CirclePictureHierarchy"/>
    <dgm:cxn modelId="{4C3CD488-0EC9-4FE6-8AD6-1819E0FD0790}" type="presParOf" srcId="{539B54FE-7AB1-484D-B4FE-C58EB0D70FB8}" destId="{888396AD-0236-41EF-8FA0-DD69CB0A07B5}" srcOrd="1" destOrd="0" presId="urn:microsoft.com/office/officeart/2009/layout/CirclePictureHierarchy"/>
    <dgm:cxn modelId="{E124BF7C-DD8D-406C-B424-0CA7B78F22A7}" type="presParOf" srcId="{C946DE74-943D-43B2-99FB-10705BB23C3B}" destId="{C8827259-BBB0-48CB-AF95-FA5A50C3ABBF}" srcOrd="2" destOrd="0" presId="urn:microsoft.com/office/officeart/2009/layout/CirclePictureHierarchy"/>
    <dgm:cxn modelId="{3EB913E5-B764-42DD-B82A-FB9A30B44C8A}" type="presParOf" srcId="{C946DE74-943D-43B2-99FB-10705BB23C3B}" destId="{A6DD377B-B722-445F-A6D5-5912508CA59E}" srcOrd="3" destOrd="0" presId="urn:microsoft.com/office/officeart/2009/layout/CirclePictureHierarchy"/>
    <dgm:cxn modelId="{F8946543-DB87-4F4C-B74E-4C9F480D0453}" type="presParOf" srcId="{A6DD377B-B722-445F-A6D5-5912508CA59E}" destId="{8F92C736-D271-48E2-8F90-850B90F1C42C}" srcOrd="0" destOrd="0" presId="urn:microsoft.com/office/officeart/2009/layout/CirclePictureHierarchy"/>
    <dgm:cxn modelId="{07C77AF4-F2B3-4304-A124-665B13024C84}" type="presParOf" srcId="{8F92C736-D271-48E2-8F90-850B90F1C42C}" destId="{9FCC0008-229A-4EAC-BA09-818F3D0CAE9C}" srcOrd="0" destOrd="0" presId="urn:microsoft.com/office/officeart/2009/layout/CirclePictureHierarchy"/>
    <dgm:cxn modelId="{9FEDB43B-6224-41B6-B6AD-7CA5F734F393}" type="presParOf" srcId="{8F92C736-D271-48E2-8F90-850B90F1C42C}" destId="{E299F7AB-6300-44BB-A07D-8E7D67E82EA7}" srcOrd="1" destOrd="0" presId="urn:microsoft.com/office/officeart/2009/layout/CirclePictureHierarchy"/>
    <dgm:cxn modelId="{96BC5669-BDFB-43B5-84D0-B12CE2A01533}" type="presParOf" srcId="{A6DD377B-B722-445F-A6D5-5912508CA59E}" destId="{973C5DE4-E17D-467F-8552-B3DCCDDF31D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8B676A9-0B48-46AE-B1B7-1858B6313D24}"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0B833DB-E435-49D6-8C7A-1823BB1DDBB3}">
      <dgm:prSet phldrT="[Text]" custT="1"/>
      <dgm:spPr/>
      <dgm:t>
        <a:bodyPr/>
        <a:lstStyle/>
        <a:p>
          <a:r>
            <a:rPr lang="en-US" sz="1800" dirty="0">
              <a:solidFill>
                <a:srgbClr val="FF0000"/>
              </a:solidFill>
            </a:rPr>
            <a:t>Amount of Data</a:t>
          </a:r>
        </a:p>
      </dgm:t>
    </dgm:pt>
    <dgm:pt modelId="{35747078-FA02-4C97-B221-BCED7AED0F45}" type="parTrans" cxnId="{0ADC4E27-A242-403C-9595-BB0347C6F2A7}">
      <dgm:prSet/>
      <dgm:spPr/>
      <dgm:t>
        <a:bodyPr/>
        <a:lstStyle/>
        <a:p>
          <a:endParaRPr lang="en-US" sz="1800">
            <a:solidFill>
              <a:srgbClr val="FF0000"/>
            </a:solidFill>
          </a:endParaRPr>
        </a:p>
      </dgm:t>
    </dgm:pt>
    <dgm:pt modelId="{45E633AC-D7E6-49F1-B872-64A42DB0350E}" type="sibTrans" cxnId="{0ADC4E27-A242-403C-9595-BB0347C6F2A7}">
      <dgm:prSet/>
      <dgm:spPr/>
      <dgm:t>
        <a:bodyPr/>
        <a:lstStyle/>
        <a:p>
          <a:endParaRPr lang="en-US" sz="1800">
            <a:solidFill>
              <a:srgbClr val="FF0000"/>
            </a:solidFill>
          </a:endParaRPr>
        </a:p>
      </dgm:t>
    </dgm:pt>
    <dgm:pt modelId="{F993F10E-6496-47BA-9205-BBECE8D9D95B}">
      <dgm:prSet phldrT="[Text]" custT="1"/>
      <dgm:spPr/>
      <dgm:t>
        <a:bodyPr/>
        <a:lstStyle/>
        <a:p>
          <a:r>
            <a:rPr lang="en-US" sz="1800" dirty="0">
              <a:solidFill>
                <a:srgbClr val="FF0000"/>
              </a:solidFill>
            </a:rPr>
            <a:t>Nature of Problem</a:t>
          </a:r>
        </a:p>
      </dgm:t>
    </dgm:pt>
    <dgm:pt modelId="{43003F56-AAAF-4BDA-9BEF-7AE12A987897}" type="parTrans" cxnId="{AB674CC5-B32E-4991-822D-5A88CDA95C6A}">
      <dgm:prSet/>
      <dgm:spPr/>
      <dgm:t>
        <a:bodyPr/>
        <a:lstStyle/>
        <a:p>
          <a:endParaRPr lang="en-US" sz="2800">
            <a:solidFill>
              <a:srgbClr val="FF0000"/>
            </a:solidFill>
          </a:endParaRPr>
        </a:p>
      </dgm:t>
    </dgm:pt>
    <dgm:pt modelId="{834DB8BC-3B2D-4054-8446-9D1C3F4B73BC}" type="sibTrans" cxnId="{AB674CC5-B32E-4991-822D-5A88CDA95C6A}">
      <dgm:prSet/>
      <dgm:spPr/>
      <dgm:t>
        <a:bodyPr/>
        <a:lstStyle/>
        <a:p>
          <a:endParaRPr lang="en-US" sz="2800">
            <a:solidFill>
              <a:srgbClr val="FF0000"/>
            </a:solidFill>
          </a:endParaRPr>
        </a:p>
      </dgm:t>
    </dgm:pt>
    <dgm:pt modelId="{2AE45370-9E92-4959-B3EE-AA0ABE236F2D}" type="pres">
      <dgm:prSet presAssocID="{B8B676A9-0B48-46AE-B1B7-1858B6313D24}" presName="vert0" presStyleCnt="0">
        <dgm:presLayoutVars>
          <dgm:dir/>
          <dgm:animOne val="branch"/>
          <dgm:animLvl val="lvl"/>
        </dgm:presLayoutVars>
      </dgm:prSet>
      <dgm:spPr/>
    </dgm:pt>
    <dgm:pt modelId="{1DA66D0E-1DD4-4132-A80F-E7AB32D95F90}" type="pres">
      <dgm:prSet presAssocID="{D0B833DB-E435-49D6-8C7A-1823BB1DDBB3}" presName="thickLine" presStyleLbl="alignNode1" presStyleIdx="0" presStyleCnt="2"/>
      <dgm:spPr/>
    </dgm:pt>
    <dgm:pt modelId="{898C08A0-09E0-4FEC-81E9-DD3B82F1705B}" type="pres">
      <dgm:prSet presAssocID="{D0B833DB-E435-49D6-8C7A-1823BB1DDBB3}" presName="horz1" presStyleCnt="0"/>
      <dgm:spPr/>
    </dgm:pt>
    <dgm:pt modelId="{7AAEBFE3-4A85-4493-B3FB-97BDA021C977}" type="pres">
      <dgm:prSet presAssocID="{D0B833DB-E435-49D6-8C7A-1823BB1DDBB3}" presName="tx1" presStyleLbl="revTx" presStyleIdx="0" presStyleCnt="2"/>
      <dgm:spPr/>
    </dgm:pt>
    <dgm:pt modelId="{07BB6B3D-74A3-47BD-862C-02DA2147C16B}" type="pres">
      <dgm:prSet presAssocID="{D0B833DB-E435-49D6-8C7A-1823BB1DDBB3}" presName="vert1" presStyleCnt="0"/>
      <dgm:spPr/>
    </dgm:pt>
    <dgm:pt modelId="{BE20C55F-CBBB-41BE-8617-3AF881B0ED62}" type="pres">
      <dgm:prSet presAssocID="{F993F10E-6496-47BA-9205-BBECE8D9D95B}" presName="thickLine" presStyleLbl="alignNode1" presStyleIdx="1" presStyleCnt="2"/>
      <dgm:spPr/>
    </dgm:pt>
    <dgm:pt modelId="{689A3C9F-3CCA-40CF-ACD5-9D5C29F5F180}" type="pres">
      <dgm:prSet presAssocID="{F993F10E-6496-47BA-9205-BBECE8D9D95B}" presName="horz1" presStyleCnt="0"/>
      <dgm:spPr/>
    </dgm:pt>
    <dgm:pt modelId="{8620A2AD-E646-4F4D-BC50-2D8441B90091}" type="pres">
      <dgm:prSet presAssocID="{F993F10E-6496-47BA-9205-BBECE8D9D95B}" presName="tx1" presStyleLbl="revTx" presStyleIdx="1" presStyleCnt="2"/>
      <dgm:spPr/>
    </dgm:pt>
    <dgm:pt modelId="{DCA35402-A96B-443F-9149-083D184A1719}" type="pres">
      <dgm:prSet presAssocID="{F993F10E-6496-47BA-9205-BBECE8D9D95B}" presName="vert1" presStyleCnt="0"/>
      <dgm:spPr/>
    </dgm:pt>
  </dgm:ptLst>
  <dgm:cxnLst>
    <dgm:cxn modelId="{0ADC4E27-A242-403C-9595-BB0347C6F2A7}" srcId="{B8B676A9-0B48-46AE-B1B7-1858B6313D24}" destId="{D0B833DB-E435-49D6-8C7A-1823BB1DDBB3}" srcOrd="0" destOrd="0" parTransId="{35747078-FA02-4C97-B221-BCED7AED0F45}" sibTransId="{45E633AC-D7E6-49F1-B872-64A42DB0350E}"/>
    <dgm:cxn modelId="{C44AA137-0FB2-4FB9-9CB8-57E8759823C7}" type="presOf" srcId="{D0B833DB-E435-49D6-8C7A-1823BB1DDBB3}" destId="{7AAEBFE3-4A85-4493-B3FB-97BDA021C977}" srcOrd="0" destOrd="0" presId="urn:microsoft.com/office/officeart/2008/layout/LinedList"/>
    <dgm:cxn modelId="{CAD5516D-D5FA-411F-9663-6581D28BC8A6}" type="presOf" srcId="{F993F10E-6496-47BA-9205-BBECE8D9D95B}" destId="{8620A2AD-E646-4F4D-BC50-2D8441B90091}" srcOrd="0" destOrd="0" presId="urn:microsoft.com/office/officeart/2008/layout/LinedList"/>
    <dgm:cxn modelId="{AB674CC5-B32E-4991-822D-5A88CDA95C6A}" srcId="{B8B676A9-0B48-46AE-B1B7-1858B6313D24}" destId="{F993F10E-6496-47BA-9205-BBECE8D9D95B}" srcOrd="1" destOrd="0" parTransId="{43003F56-AAAF-4BDA-9BEF-7AE12A987897}" sibTransId="{834DB8BC-3B2D-4054-8446-9D1C3F4B73BC}"/>
    <dgm:cxn modelId="{473BD1D5-A84D-432B-A46E-B40371CBD3C8}" type="presOf" srcId="{B8B676A9-0B48-46AE-B1B7-1858B6313D24}" destId="{2AE45370-9E92-4959-B3EE-AA0ABE236F2D}" srcOrd="0" destOrd="0" presId="urn:microsoft.com/office/officeart/2008/layout/LinedList"/>
    <dgm:cxn modelId="{DF8276F4-B449-4792-94C2-BEE9A70EE169}" type="presParOf" srcId="{2AE45370-9E92-4959-B3EE-AA0ABE236F2D}" destId="{1DA66D0E-1DD4-4132-A80F-E7AB32D95F90}" srcOrd="0" destOrd="0" presId="urn:microsoft.com/office/officeart/2008/layout/LinedList"/>
    <dgm:cxn modelId="{15EC8132-43FC-4035-8342-CAF51B54FB6E}" type="presParOf" srcId="{2AE45370-9E92-4959-B3EE-AA0ABE236F2D}" destId="{898C08A0-09E0-4FEC-81E9-DD3B82F1705B}" srcOrd="1" destOrd="0" presId="urn:microsoft.com/office/officeart/2008/layout/LinedList"/>
    <dgm:cxn modelId="{748AB400-B957-47C2-9EE1-38EF55F67306}" type="presParOf" srcId="{898C08A0-09E0-4FEC-81E9-DD3B82F1705B}" destId="{7AAEBFE3-4A85-4493-B3FB-97BDA021C977}" srcOrd="0" destOrd="0" presId="urn:microsoft.com/office/officeart/2008/layout/LinedList"/>
    <dgm:cxn modelId="{7C4816EA-0C61-4E0A-AB99-E829C1E349F3}" type="presParOf" srcId="{898C08A0-09E0-4FEC-81E9-DD3B82F1705B}" destId="{07BB6B3D-74A3-47BD-862C-02DA2147C16B}" srcOrd="1" destOrd="0" presId="urn:microsoft.com/office/officeart/2008/layout/LinedList"/>
    <dgm:cxn modelId="{F6BEDD50-C9E6-42E6-8C64-22EAF806D33E}" type="presParOf" srcId="{2AE45370-9E92-4959-B3EE-AA0ABE236F2D}" destId="{BE20C55F-CBBB-41BE-8617-3AF881B0ED62}" srcOrd="2" destOrd="0" presId="urn:microsoft.com/office/officeart/2008/layout/LinedList"/>
    <dgm:cxn modelId="{81EB8A07-A097-4C05-B434-92F4A8FFF67C}" type="presParOf" srcId="{2AE45370-9E92-4959-B3EE-AA0ABE236F2D}" destId="{689A3C9F-3CCA-40CF-ACD5-9D5C29F5F180}" srcOrd="3" destOrd="0" presId="urn:microsoft.com/office/officeart/2008/layout/LinedList"/>
    <dgm:cxn modelId="{11608F30-13F4-4534-BB86-D88D6F4A908B}" type="presParOf" srcId="{689A3C9F-3CCA-40CF-ACD5-9D5C29F5F180}" destId="{8620A2AD-E646-4F4D-BC50-2D8441B90091}" srcOrd="0" destOrd="0" presId="urn:microsoft.com/office/officeart/2008/layout/LinedList"/>
    <dgm:cxn modelId="{5DA8C8EF-A02C-44CD-9398-B83056223779}" type="presParOf" srcId="{689A3C9F-3CCA-40CF-ACD5-9D5C29F5F180}" destId="{DCA35402-A96B-443F-9149-083D184A1719}"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a:t>Technical Criteria (Metric)</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1">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7"/>
      <dgm:spPr/>
    </dgm:pt>
    <dgm:pt modelId="{029D06C0-57F7-4929-959B-DA913363FB55}" type="pres">
      <dgm:prSet presAssocID="{D0B833DB-E435-49D6-8C7A-1823BB1DDBB3}" presName="parallelogram2" presStyleLbl="alignNode1" presStyleIdx="1" presStyleCnt="7"/>
      <dgm:spPr/>
    </dgm:pt>
    <dgm:pt modelId="{E5E592C8-CCA1-412A-917E-116A0899796F}" type="pres">
      <dgm:prSet presAssocID="{D0B833DB-E435-49D6-8C7A-1823BB1DDBB3}" presName="parallelogram3" presStyleLbl="alignNode1" presStyleIdx="2" presStyleCnt="7"/>
      <dgm:spPr/>
    </dgm:pt>
    <dgm:pt modelId="{167F6DB6-EEC8-4951-A1F1-931A86E0247E}" type="pres">
      <dgm:prSet presAssocID="{D0B833DB-E435-49D6-8C7A-1823BB1DDBB3}" presName="parallelogram4" presStyleLbl="alignNode1" presStyleIdx="3" presStyleCnt="7"/>
      <dgm:spPr/>
    </dgm:pt>
    <dgm:pt modelId="{E892436F-D1AB-4A0C-A252-C5D2709BE111}" type="pres">
      <dgm:prSet presAssocID="{D0B833DB-E435-49D6-8C7A-1823BB1DDBB3}" presName="parallelogram5" presStyleLbl="alignNode1" presStyleIdx="4" presStyleCnt="7"/>
      <dgm:spPr/>
    </dgm:pt>
    <dgm:pt modelId="{DC4964FD-7840-4864-A384-59E8CCB5F9E2}" type="pres">
      <dgm:prSet presAssocID="{D0B833DB-E435-49D6-8C7A-1823BB1DDBB3}" presName="parallelogram6" presStyleLbl="alignNode1" presStyleIdx="5" presStyleCnt="7"/>
      <dgm:spPr/>
    </dgm:pt>
    <dgm:pt modelId="{BA3A01D7-8BB6-4182-8D65-D34B738A9CBF}" type="pres">
      <dgm:prSet presAssocID="{D0B833DB-E435-49D6-8C7A-1823BB1DDBB3}" presName="parallelogram7" presStyleLbl="alignNode1" presStyleIdx="6" presStyleCnt="7"/>
      <dgm:spPr/>
    </dgm:pt>
  </dgm:ptLst>
  <dgm:cxnLst>
    <dgm:cxn modelId="{B6E98402-3813-4F33-8D7A-79F280B31FFC}" type="presOf" srcId="{B8B676A9-0B48-46AE-B1B7-1858B6313D24}" destId="{1B6A9989-06E2-4AFF-870D-56E3436ED85C}" srcOrd="0" destOrd="0" presId="urn:microsoft.com/office/officeart/2008/layout/VerticalAccentList"/>
    <dgm:cxn modelId="{0ADC4E27-A242-403C-9595-BB0347C6F2A7}" srcId="{B8B676A9-0B48-46AE-B1B7-1858B6313D24}" destId="{D0B833DB-E435-49D6-8C7A-1823BB1DDBB3}" srcOrd="0" destOrd="0" parTransId="{35747078-FA02-4C97-B221-BCED7AED0F45}" sibTransId="{45E633AC-D7E6-49F1-B872-64A42DB0350E}"/>
    <dgm:cxn modelId="{183FAE9C-9000-4C6B-A469-93B6EA476CB6}" type="presOf" srcId="{D0B833DB-E435-49D6-8C7A-1823BB1DDBB3}" destId="{4F7A0229-5802-45DC-87B4-FF57D2316B5D}" srcOrd="0" destOrd="0" presId="urn:microsoft.com/office/officeart/2008/layout/VerticalAccentList"/>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a:t>Business Criteria</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1">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7"/>
      <dgm:spPr/>
    </dgm:pt>
    <dgm:pt modelId="{029D06C0-57F7-4929-959B-DA913363FB55}" type="pres">
      <dgm:prSet presAssocID="{D0B833DB-E435-49D6-8C7A-1823BB1DDBB3}" presName="parallelogram2" presStyleLbl="alignNode1" presStyleIdx="1" presStyleCnt="7"/>
      <dgm:spPr/>
    </dgm:pt>
    <dgm:pt modelId="{E5E592C8-CCA1-412A-917E-116A0899796F}" type="pres">
      <dgm:prSet presAssocID="{D0B833DB-E435-49D6-8C7A-1823BB1DDBB3}" presName="parallelogram3" presStyleLbl="alignNode1" presStyleIdx="2" presStyleCnt="7"/>
      <dgm:spPr/>
    </dgm:pt>
    <dgm:pt modelId="{167F6DB6-EEC8-4951-A1F1-931A86E0247E}" type="pres">
      <dgm:prSet presAssocID="{D0B833DB-E435-49D6-8C7A-1823BB1DDBB3}" presName="parallelogram4" presStyleLbl="alignNode1" presStyleIdx="3" presStyleCnt="7"/>
      <dgm:spPr/>
    </dgm:pt>
    <dgm:pt modelId="{E892436F-D1AB-4A0C-A252-C5D2709BE111}" type="pres">
      <dgm:prSet presAssocID="{D0B833DB-E435-49D6-8C7A-1823BB1DDBB3}" presName="parallelogram5" presStyleLbl="alignNode1" presStyleIdx="4" presStyleCnt="7"/>
      <dgm:spPr/>
    </dgm:pt>
    <dgm:pt modelId="{DC4964FD-7840-4864-A384-59E8CCB5F9E2}" type="pres">
      <dgm:prSet presAssocID="{D0B833DB-E435-49D6-8C7A-1823BB1DDBB3}" presName="parallelogram6" presStyleLbl="alignNode1" presStyleIdx="5" presStyleCnt="7"/>
      <dgm:spPr/>
    </dgm:pt>
    <dgm:pt modelId="{BA3A01D7-8BB6-4182-8D65-D34B738A9CBF}" type="pres">
      <dgm:prSet presAssocID="{D0B833DB-E435-49D6-8C7A-1823BB1DDBB3}" presName="parallelogram7" presStyleLbl="alignNode1" presStyleIdx="6" presStyleCnt="7"/>
      <dgm:spPr/>
    </dgm:pt>
  </dgm:ptLst>
  <dgm:cxnLst>
    <dgm:cxn modelId="{B6E98402-3813-4F33-8D7A-79F280B31FFC}" type="presOf" srcId="{B8B676A9-0B48-46AE-B1B7-1858B6313D24}" destId="{1B6A9989-06E2-4AFF-870D-56E3436ED85C}" srcOrd="0" destOrd="0" presId="urn:microsoft.com/office/officeart/2008/layout/VerticalAccentList"/>
    <dgm:cxn modelId="{0ADC4E27-A242-403C-9595-BB0347C6F2A7}" srcId="{B8B676A9-0B48-46AE-B1B7-1858B6313D24}" destId="{D0B833DB-E435-49D6-8C7A-1823BB1DDBB3}" srcOrd="0" destOrd="0" parTransId="{35747078-FA02-4C97-B221-BCED7AED0F45}" sibTransId="{45E633AC-D7E6-49F1-B872-64A42DB0350E}"/>
    <dgm:cxn modelId="{183FAE9C-9000-4C6B-A469-93B6EA476CB6}" type="presOf" srcId="{D0B833DB-E435-49D6-8C7A-1823BB1DDBB3}" destId="{4F7A0229-5802-45DC-87B4-FF57D2316B5D}" srcOrd="0" destOrd="0" presId="urn:microsoft.com/office/officeart/2008/layout/VerticalAccentList"/>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Deployment</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Deploy </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9087C35C-FEBB-4E7E-9272-6687ACC51E57}">
      <dgm:prSet phldrT="[Text]" custT="1"/>
      <dgm:spPr/>
      <dgm:t>
        <a:bodyPr/>
        <a:lstStyle/>
        <a:p>
          <a:r>
            <a:rPr lang="en-US" sz="1800" dirty="0"/>
            <a:t>Monitoring</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B2CC29C0-E114-4DC2-99B1-BD89D3E64EDB}">
      <dgm:prSet phldrT="[Text]" custT="1"/>
      <dgm:spPr/>
      <dgm:t>
        <a:bodyPr/>
        <a:lstStyle/>
        <a:p>
          <a:r>
            <a:rPr lang="en-US" sz="1800" dirty="0"/>
            <a:t>Update</a:t>
          </a:r>
        </a:p>
      </dgm:t>
    </dgm:pt>
    <dgm:pt modelId="{D012836C-B3EB-41E6-ACF5-BF6533F55BD1}" type="parTrans" cxnId="{D5F2F802-AB6F-46DC-9F33-17F53C11F726}">
      <dgm:prSet/>
      <dgm:spPr/>
      <dgm:t>
        <a:bodyPr/>
        <a:lstStyle/>
        <a:p>
          <a:endParaRPr lang="en-US"/>
        </a:p>
      </dgm:t>
    </dgm:pt>
    <dgm:pt modelId="{4DB6C0C6-8161-4134-854F-E440997ABB8A}" type="sibTrans" cxnId="{D5F2F802-AB6F-46DC-9F33-17F53C11F726}">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rgbClr val="FF0066"/>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4" custScaleX="194834"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3"/>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3"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4"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5BAF9792-C3D4-4BEB-B56C-0E95885085C6}" type="pres">
      <dgm:prSet presAssocID="{79C3A05E-EE73-4BFE-BECB-3B56E9231F6B}" presName="Name10" presStyleLbl="parChTrans1D2" presStyleIdx="1" presStyleCnt="3"/>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3" custScaleX="46063" custScaleY="46063"/>
      <dgm:spPr>
        <a:solidFill>
          <a:schemeClr val="bg2">
            <a:lumMod val="50000"/>
          </a:schemeClr>
        </a:solidFill>
      </dgm:spPr>
    </dgm:pt>
    <dgm:pt modelId="{027B410D-399D-435F-8D7A-AC74802F08D3}" type="pres">
      <dgm:prSet presAssocID="{9087C35C-FEBB-4E7E-9272-6687ACC51E57}" presName="text2" presStyleLbl="revTx" presStyleIdx="2" presStyleCnt="4"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 modelId="{4D4839B1-B376-4FF8-BD16-6D0D26638FE3}" type="pres">
      <dgm:prSet presAssocID="{D012836C-B3EB-41E6-ACF5-BF6533F55BD1}" presName="Name10" presStyleLbl="parChTrans1D2" presStyleIdx="2" presStyleCnt="3"/>
      <dgm:spPr/>
    </dgm:pt>
    <dgm:pt modelId="{DCEB1518-1C44-483E-AEB7-424257A37C2D}" type="pres">
      <dgm:prSet presAssocID="{B2CC29C0-E114-4DC2-99B1-BD89D3E64EDB}" presName="hierRoot2" presStyleCnt="0"/>
      <dgm:spPr/>
    </dgm:pt>
    <dgm:pt modelId="{9B745C33-2027-463D-9162-A8DA6713CCBE}" type="pres">
      <dgm:prSet presAssocID="{B2CC29C0-E114-4DC2-99B1-BD89D3E64EDB}" presName="composite2" presStyleCnt="0"/>
      <dgm:spPr/>
    </dgm:pt>
    <dgm:pt modelId="{7C1C73F0-8013-4A86-9065-3E1108AABE48}" type="pres">
      <dgm:prSet presAssocID="{B2CC29C0-E114-4DC2-99B1-BD89D3E64EDB}" presName="image2" presStyleLbl="node2" presStyleIdx="2" presStyleCnt="3" custScaleX="50623" custScaleY="51016"/>
      <dgm:spPr>
        <a:solidFill>
          <a:schemeClr val="bg2">
            <a:lumMod val="50000"/>
          </a:schemeClr>
        </a:solidFill>
      </dgm:spPr>
    </dgm:pt>
    <dgm:pt modelId="{451F5B87-1742-42E7-AB58-433BADBB7BEA}" type="pres">
      <dgm:prSet presAssocID="{B2CC29C0-E114-4DC2-99B1-BD89D3E64EDB}" presName="text2" presStyleLbl="revTx" presStyleIdx="3" presStyleCnt="4">
        <dgm:presLayoutVars>
          <dgm:chPref val="3"/>
        </dgm:presLayoutVars>
      </dgm:prSet>
      <dgm:spPr/>
    </dgm:pt>
    <dgm:pt modelId="{08F50DF8-D4B6-414E-B41C-54D1CD055A85}" type="pres">
      <dgm:prSet presAssocID="{B2CC29C0-E114-4DC2-99B1-BD89D3E64EDB}" presName="hierChild3" presStyleCnt="0"/>
      <dgm:spPr/>
    </dgm:pt>
  </dgm:ptLst>
  <dgm:cxnLst>
    <dgm:cxn modelId="{D5F2F802-AB6F-46DC-9F33-17F53C11F726}" srcId="{AC4BAB11-79F2-4FE9-841C-D9B065C1540E}" destId="{B2CC29C0-E114-4DC2-99B1-BD89D3E64EDB}" srcOrd="2" destOrd="0" parTransId="{D012836C-B3EB-41E6-ACF5-BF6533F55BD1}" sibTransId="{4DB6C0C6-8161-4134-854F-E440997ABB8A}"/>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6F1555A0-7360-47F7-92A0-5FAB04C67C05}" type="presOf" srcId="{B2CC29C0-E114-4DC2-99B1-BD89D3E64EDB}" destId="{451F5B87-1742-42E7-AB58-433BADBB7BEA}" srcOrd="0" destOrd="0" presId="urn:microsoft.com/office/officeart/2009/layout/CirclePictureHierarchy"/>
    <dgm:cxn modelId="{703EB2A0-8157-4AAC-850C-F13AF7D052E1}" srcId="{AC4BAB11-79F2-4FE9-841C-D9B065C1540E}" destId="{6C4D0566-DBC9-4D0C-BEAF-9AAA2086345C}" srcOrd="0" destOrd="0" parTransId="{027E58BB-EFA6-44F9-A781-FE189847F1D4}" sibTransId="{CB144888-C93C-468A-9CD8-D9CF1DA1C9EA}"/>
    <dgm:cxn modelId="{F68F2BB0-CAEF-4B4E-BE09-1A7465A7647B}" type="presOf" srcId="{D012836C-B3EB-41E6-ACF5-BF6533F55BD1}" destId="{4D4839B1-B376-4FF8-BD16-6D0D26638FE3}" srcOrd="0" destOrd="0" presId="urn:microsoft.com/office/officeart/2009/layout/CirclePictureHierarchy"/>
    <dgm:cxn modelId="{515F31B6-066C-489C-B435-2BC178EF4035}" type="presOf" srcId="{1B1756EB-EBB0-4798-835A-4B1CB5E81725}" destId="{EC8DBF5B-7B13-458F-BF8D-7A3D3E338FFB}" srcOrd="0" destOrd="0" presId="urn:microsoft.com/office/officeart/2009/layout/CirclePictureHierarchy"/>
    <dgm:cxn modelId="{0DFAD0DA-0590-4361-9574-FB559231E095}" srcId="{AC4BAB11-79F2-4FE9-841C-D9B065C1540E}" destId="{9087C35C-FEBB-4E7E-9272-6687ACC51E57}" srcOrd="1" destOrd="0" parTransId="{79C3A05E-EE73-4BFE-BECB-3B56E9231F6B}" sibTransId="{6ACD446F-8214-4874-B6BF-22725CA2D68C}"/>
    <dgm:cxn modelId="{55039EE8-BEE9-4952-B2A9-C6BB1A09E1CD}" type="presOf" srcId="{AC4BAB11-79F2-4FE9-841C-D9B065C1540E}" destId="{430597DA-CD21-4CF7-8E4F-7165FB4940A7}"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 modelId="{70CD5536-7EB9-42D5-B602-298810C34F97}" type="presParOf" srcId="{C14F3220-0B5E-4D30-8DDB-A66236EC8A7D}" destId="{4D4839B1-B376-4FF8-BD16-6D0D26638FE3}" srcOrd="4" destOrd="0" presId="urn:microsoft.com/office/officeart/2009/layout/CirclePictureHierarchy"/>
    <dgm:cxn modelId="{CFA6ACE9-79DF-4BB5-AFA7-B774A18AAD7A}" type="presParOf" srcId="{C14F3220-0B5E-4D30-8DDB-A66236EC8A7D}" destId="{DCEB1518-1C44-483E-AEB7-424257A37C2D}" srcOrd="5" destOrd="0" presId="urn:microsoft.com/office/officeart/2009/layout/CirclePictureHierarchy"/>
    <dgm:cxn modelId="{F7E3E5F1-9EBB-43B3-AA5E-2181E9C0CA9F}" type="presParOf" srcId="{DCEB1518-1C44-483E-AEB7-424257A37C2D}" destId="{9B745C33-2027-463D-9162-A8DA6713CCBE}" srcOrd="0" destOrd="0" presId="urn:microsoft.com/office/officeart/2009/layout/CirclePictureHierarchy"/>
    <dgm:cxn modelId="{92B488A9-04B5-415D-B55B-B50A92BD21BB}" type="presParOf" srcId="{9B745C33-2027-463D-9162-A8DA6713CCBE}" destId="{7C1C73F0-8013-4A86-9065-3E1108AABE48}" srcOrd="0" destOrd="0" presId="urn:microsoft.com/office/officeart/2009/layout/CirclePictureHierarchy"/>
    <dgm:cxn modelId="{EC578558-F4C4-40FC-9623-A8ED457037ED}" type="presParOf" srcId="{9B745C33-2027-463D-9162-A8DA6713CCBE}" destId="{451F5B87-1742-42E7-AB58-433BADBB7BEA}" srcOrd="1" destOrd="0" presId="urn:microsoft.com/office/officeart/2009/layout/CirclePictureHierarchy"/>
    <dgm:cxn modelId="{2CC48A5D-17B0-4185-A1AE-A3CED0A39702}" type="presParOf" srcId="{DCEB1518-1C44-483E-AEB7-424257A37C2D}" destId="{08F50DF8-D4B6-414E-B41C-54D1CD055A85}"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a:t>Data Engineering</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1">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7"/>
      <dgm:spPr/>
    </dgm:pt>
    <dgm:pt modelId="{029D06C0-57F7-4929-959B-DA913363FB55}" type="pres">
      <dgm:prSet presAssocID="{D0B833DB-E435-49D6-8C7A-1823BB1DDBB3}" presName="parallelogram2" presStyleLbl="alignNode1" presStyleIdx="1" presStyleCnt="7"/>
      <dgm:spPr/>
    </dgm:pt>
    <dgm:pt modelId="{E5E592C8-CCA1-412A-917E-116A0899796F}" type="pres">
      <dgm:prSet presAssocID="{D0B833DB-E435-49D6-8C7A-1823BB1DDBB3}" presName="parallelogram3" presStyleLbl="alignNode1" presStyleIdx="2" presStyleCnt="7"/>
      <dgm:spPr/>
    </dgm:pt>
    <dgm:pt modelId="{167F6DB6-EEC8-4951-A1F1-931A86E0247E}" type="pres">
      <dgm:prSet presAssocID="{D0B833DB-E435-49D6-8C7A-1823BB1DDBB3}" presName="parallelogram4" presStyleLbl="alignNode1" presStyleIdx="3" presStyleCnt="7"/>
      <dgm:spPr/>
    </dgm:pt>
    <dgm:pt modelId="{E892436F-D1AB-4A0C-A252-C5D2709BE111}" type="pres">
      <dgm:prSet presAssocID="{D0B833DB-E435-49D6-8C7A-1823BB1DDBB3}" presName="parallelogram5" presStyleLbl="alignNode1" presStyleIdx="4" presStyleCnt="7"/>
      <dgm:spPr/>
    </dgm:pt>
    <dgm:pt modelId="{DC4964FD-7840-4864-A384-59E8CCB5F9E2}" type="pres">
      <dgm:prSet presAssocID="{D0B833DB-E435-49D6-8C7A-1823BB1DDBB3}" presName="parallelogram6" presStyleLbl="alignNode1" presStyleIdx="5" presStyleCnt="7"/>
      <dgm:spPr/>
    </dgm:pt>
    <dgm:pt modelId="{BA3A01D7-8BB6-4182-8D65-D34B738A9CBF}" type="pres">
      <dgm:prSet presAssocID="{D0B833DB-E435-49D6-8C7A-1823BB1DDBB3}" presName="parallelogram7" presStyleLbl="alignNode1" presStyleIdx="6" presStyleCnt="7"/>
      <dgm:spPr/>
    </dgm:pt>
  </dgm:ptLst>
  <dgm:cxnLst>
    <dgm:cxn modelId="{B6E98402-3813-4F33-8D7A-79F280B31FFC}" type="presOf" srcId="{B8B676A9-0B48-46AE-B1B7-1858B6313D24}" destId="{1B6A9989-06E2-4AFF-870D-56E3436ED85C}" srcOrd="0" destOrd="0" presId="urn:microsoft.com/office/officeart/2008/layout/VerticalAccentList"/>
    <dgm:cxn modelId="{0ADC4E27-A242-403C-9595-BB0347C6F2A7}" srcId="{B8B676A9-0B48-46AE-B1B7-1858B6313D24}" destId="{D0B833DB-E435-49D6-8C7A-1823BB1DDBB3}" srcOrd="0" destOrd="0" parTransId="{35747078-FA02-4C97-B221-BCED7AED0F45}" sibTransId="{45E633AC-D7E6-49F1-B872-64A42DB0350E}"/>
    <dgm:cxn modelId="{183FAE9C-9000-4C6B-A469-93B6EA476CB6}" type="presOf" srcId="{D0B833DB-E435-49D6-8C7A-1823BB1DDBB3}" destId="{4F7A0229-5802-45DC-87B4-FF57D2316B5D}" srcOrd="0" destOrd="0" presId="urn:microsoft.com/office/officeart/2008/layout/VerticalAccentList"/>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a:t>Data Augmentation</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1">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7"/>
      <dgm:spPr/>
    </dgm:pt>
    <dgm:pt modelId="{029D06C0-57F7-4929-959B-DA913363FB55}" type="pres">
      <dgm:prSet presAssocID="{D0B833DB-E435-49D6-8C7A-1823BB1DDBB3}" presName="parallelogram2" presStyleLbl="alignNode1" presStyleIdx="1" presStyleCnt="7"/>
      <dgm:spPr/>
    </dgm:pt>
    <dgm:pt modelId="{E5E592C8-CCA1-412A-917E-116A0899796F}" type="pres">
      <dgm:prSet presAssocID="{D0B833DB-E435-49D6-8C7A-1823BB1DDBB3}" presName="parallelogram3" presStyleLbl="alignNode1" presStyleIdx="2" presStyleCnt="7"/>
      <dgm:spPr/>
    </dgm:pt>
    <dgm:pt modelId="{167F6DB6-EEC8-4951-A1F1-931A86E0247E}" type="pres">
      <dgm:prSet presAssocID="{D0B833DB-E435-49D6-8C7A-1823BB1DDBB3}" presName="parallelogram4" presStyleLbl="alignNode1" presStyleIdx="3" presStyleCnt="7"/>
      <dgm:spPr/>
    </dgm:pt>
    <dgm:pt modelId="{E892436F-D1AB-4A0C-A252-C5D2709BE111}" type="pres">
      <dgm:prSet presAssocID="{D0B833DB-E435-49D6-8C7A-1823BB1DDBB3}" presName="parallelogram5" presStyleLbl="alignNode1" presStyleIdx="4" presStyleCnt="7"/>
      <dgm:spPr/>
    </dgm:pt>
    <dgm:pt modelId="{DC4964FD-7840-4864-A384-59E8CCB5F9E2}" type="pres">
      <dgm:prSet presAssocID="{D0B833DB-E435-49D6-8C7A-1823BB1DDBB3}" presName="parallelogram6" presStyleLbl="alignNode1" presStyleIdx="5" presStyleCnt="7"/>
      <dgm:spPr/>
    </dgm:pt>
    <dgm:pt modelId="{BA3A01D7-8BB6-4182-8D65-D34B738A9CBF}" type="pres">
      <dgm:prSet presAssocID="{D0B833DB-E435-49D6-8C7A-1823BB1DDBB3}" presName="parallelogram7" presStyleLbl="alignNode1" presStyleIdx="6" presStyleCnt="7"/>
      <dgm:spPr/>
    </dgm:pt>
  </dgm:ptLst>
  <dgm:cxnLst>
    <dgm:cxn modelId="{B6E98402-3813-4F33-8D7A-79F280B31FFC}" type="presOf" srcId="{B8B676A9-0B48-46AE-B1B7-1858B6313D24}" destId="{1B6A9989-06E2-4AFF-870D-56E3436ED85C}" srcOrd="0" destOrd="0" presId="urn:microsoft.com/office/officeart/2008/layout/VerticalAccentList"/>
    <dgm:cxn modelId="{0ADC4E27-A242-403C-9595-BB0347C6F2A7}" srcId="{B8B676A9-0B48-46AE-B1B7-1858B6313D24}" destId="{D0B833DB-E435-49D6-8C7A-1823BB1DDBB3}" srcOrd="0" destOrd="0" parTransId="{35747078-FA02-4C97-B221-BCED7AED0F45}" sibTransId="{45E633AC-D7E6-49F1-B872-64A42DB0350E}"/>
    <dgm:cxn modelId="{183FAE9C-9000-4C6B-A469-93B6EA476CB6}" type="presOf" srcId="{D0B833DB-E435-49D6-8C7A-1823BB1DDBB3}" destId="{4F7A0229-5802-45DC-87B4-FF57D2316B5D}" srcOrd="0" destOrd="0" presId="urn:microsoft.com/office/officeart/2008/layout/VerticalAccentList"/>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B676A9-0B48-46AE-B1B7-1858B6313D24}"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0B833DB-E435-49D6-8C7A-1823BB1DDBB3}">
      <dgm:prSet phldrT="[Text]" custT="1"/>
      <dgm:spPr/>
      <dgm:t>
        <a:bodyPr/>
        <a:lstStyle/>
        <a:p>
          <a:r>
            <a:rPr lang="en-US" sz="1200" dirty="0"/>
            <a:t>Synonym</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8F9AAD56-10B9-4D98-B210-C3BC9AFF9E32}">
      <dgm:prSet phldrT="[Text]" custT="1"/>
      <dgm:spPr/>
      <dgm:t>
        <a:bodyPr/>
        <a:lstStyle/>
        <a:p>
          <a:r>
            <a:rPr lang="en-US" sz="1200" dirty="0"/>
            <a:t>Bigram Flip</a:t>
          </a:r>
        </a:p>
      </dgm:t>
    </dgm:pt>
    <dgm:pt modelId="{418EC232-AC71-422C-ADF2-B0EAA98F3C7D}" type="parTrans" cxnId="{0C6BC2C7-A2AE-4AF0-8ED1-72F0294DCC9A}">
      <dgm:prSet/>
      <dgm:spPr/>
      <dgm:t>
        <a:bodyPr/>
        <a:lstStyle/>
        <a:p>
          <a:endParaRPr lang="en-US"/>
        </a:p>
      </dgm:t>
    </dgm:pt>
    <dgm:pt modelId="{C31BA520-CD4B-4378-9B65-9098C5353495}" type="sibTrans" cxnId="{0C6BC2C7-A2AE-4AF0-8ED1-72F0294DCC9A}">
      <dgm:prSet/>
      <dgm:spPr/>
      <dgm:t>
        <a:bodyPr/>
        <a:lstStyle/>
        <a:p>
          <a:endParaRPr lang="en-US"/>
        </a:p>
      </dgm:t>
    </dgm:pt>
    <dgm:pt modelId="{41744D2E-E444-4F6E-B196-E9BA312BB7BF}">
      <dgm:prSet phldrT="[Text]" custT="1"/>
      <dgm:spPr/>
      <dgm:t>
        <a:bodyPr/>
        <a:lstStyle/>
        <a:p>
          <a:r>
            <a:rPr lang="en-US" sz="1200" dirty="0"/>
            <a:t>Back Translate</a:t>
          </a:r>
        </a:p>
      </dgm:t>
    </dgm:pt>
    <dgm:pt modelId="{E7C6E320-92D9-4792-A613-FC377E1E636E}" type="parTrans" cxnId="{AB92BCA1-F074-420A-B674-F814B672C8BB}">
      <dgm:prSet/>
      <dgm:spPr/>
      <dgm:t>
        <a:bodyPr/>
        <a:lstStyle/>
        <a:p>
          <a:endParaRPr lang="en-US"/>
        </a:p>
      </dgm:t>
    </dgm:pt>
    <dgm:pt modelId="{8317A83E-88E4-46F4-B8D4-655D5FE64FCC}" type="sibTrans" cxnId="{AB92BCA1-F074-420A-B674-F814B672C8BB}">
      <dgm:prSet/>
      <dgm:spPr/>
      <dgm:t>
        <a:bodyPr/>
        <a:lstStyle/>
        <a:p>
          <a:endParaRPr lang="en-US"/>
        </a:p>
      </dgm:t>
    </dgm:pt>
    <dgm:pt modelId="{3EEF018F-E3A6-464D-BD78-250E5D1F1CE1}">
      <dgm:prSet phldrT="[Text]" custT="1"/>
      <dgm:spPr/>
      <dgm:t>
        <a:bodyPr/>
        <a:lstStyle/>
        <a:p>
          <a:r>
            <a:rPr lang="en-US" sz="1200" dirty="0"/>
            <a:t>Add Noise</a:t>
          </a:r>
        </a:p>
      </dgm:t>
    </dgm:pt>
    <dgm:pt modelId="{2C70C3D5-1CEF-4CCA-AF54-BD2F4254DBF9}" type="parTrans" cxnId="{507C77E8-4AEA-4CF8-AF10-B42CABBD40D6}">
      <dgm:prSet/>
      <dgm:spPr/>
      <dgm:t>
        <a:bodyPr/>
        <a:lstStyle/>
        <a:p>
          <a:endParaRPr lang="en-US"/>
        </a:p>
      </dgm:t>
    </dgm:pt>
    <dgm:pt modelId="{DDE05A1B-C722-498C-85C8-34AFAE3D9A1E}" type="sibTrans" cxnId="{507C77E8-4AEA-4CF8-AF10-B42CABBD40D6}">
      <dgm:prSet/>
      <dgm:spPr/>
      <dgm:t>
        <a:bodyPr/>
        <a:lstStyle/>
        <a:p>
          <a:endParaRPr lang="en-US"/>
        </a:p>
      </dgm:t>
    </dgm:pt>
    <dgm:pt modelId="{1B254732-5AD6-4A11-89C2-60CDB259D4DC}">
      <dgm:prSet phldrT="[Text]" custT="1"/>
      <dgm:spPr/>
      <dgm:t>
        <a:bodyPr/>
        <a:lstStyle/>
        <a:p>
          <a:r>
            <a:rPr lang="en-US" sz="1200" dirty="0"/>
            <a:t>Tools</a:t>
          </a:r>
        </a:p>
      </dgm:t>
    </dgm:pt>
    <dgm:pt modelId="{4D3DAD5F-3B10-4660-BA96-DCFC697049DB}" type="parTrans" cxnId="{42B725C5-AEB1-43F7-8F3C-E4031FCC14E3}">
      <dgm:prSet/>
      <dgm:spPr/>
      <dgm:t>
        <a:bodyPr/>
        <a:lstStyle/>
        <a:p>
          <a:endParaRPr lang="en-US"/>
        </a:p>
      </dgm:t>
    </dgm:pt>
    <dgm:pt modelId="{2B9F681D-32F1-4D10-B9EA-DF2A5E45B51F}" type="sibTrans" cxnId="{42B725C5-AEB1-43F7-8F3C-E4031FCC14E3}">
      <dgm:prSet/>
      <dgm:spPr/>
      <dgm:t>
        <a:bodyPr/>
        <a:lstStyle/>
        <a:p>
          <a:endParaRPr lang="en-US"/>
        </a:p>
      </dgm:t>
    </dgm:pt>
    <dgm:pt modelId="{2AE45370-9E92-4959-B3EE-AA0ABE236F2D}" type="pres">
      <dgm:prSet presAssocID="{B8B676A9-0B48-46AE-B1B7-1858B6313D24}" presName="vert0" presStyleCnt="0">
        <dgm:presLayoutVars>
          <dgm:dir/>
          <dgm:animOne val="branch"/>
          <dgm:animLvl val="lvl"/>
        </dgm:presLayoutVars>
      </dgm:prSet>
      <dgm:spPr/>
    </dgm:pt>
    <dgm:pt modelId="{1DA66D0E-1DD4-4132-A80F-E7AB32D95F90}" type="pres">
      <dgm:prSet presAssocID="{D0B833DB-E435-49D6-8C7A-1823BB1DDBB3}" presName="thickLine" presStyleLbl="alignNode1" presStyleIdx="0" presStyleCnt="5"/>
      <dgm:spPr/>
    </dgm:pt>
    <dgm:pt modelId="{898C08A0-09E0-4FEC-81E9-DD3B82F1705B}" type="pres">
      <dgm:prSet presAssocID="{D0B833DB-E435-49D6-8C7A-1823BB1DDBB3}" presName="horz1" presStyleCnt="0"/>
      <dgm:spPr/>
    </dgm:pt>
    <dgm:pt modelId="{7AAEBFE3-4A85-4493-B3FB-97BDA021C977}" type="pres">
      <dgm:prSet presAssocID="{D0B833DB-E435-49D6-8C7A-1823BB1DDBB3}" presName="tx1" presStyleLbl="revTx" presStyleIdx="0" presStyleCnt="5"/>
      <dgm:spPr/>
    </dgm:pt>
    <dgm:pt modelId="{07BB6B3D-74A3-47BD-862C-02DA2147C16B}" type="pres">
      <dgm:prSet presAssocID="{D0B833DB-E435-49D6-8C7A-1823BB1DDBB3}" presName="vert1" presStyleCnt="0"/>
      <dgm:spPr/>
    </dgm:pt>
    <dgm:pt modelId="{EE446EC0-83A3-4D92-9E6C-C51F201CB030}" type="pres">
      <dgm:prSet presAssocID="{8F9AAD56-10B9-4D98-B210-C3BC9AFF9E32}" presName="thickLine" presStyleLbl="alignNode1" presStyleIdx="1" presStyleCnt="5"/>
      <dgm:spPr/>
    </dgm:pt>
    <dgm:pt modelId="{7DCDD9E6-3409-4181-952B-10C98C6ACA25}" type="pres">
      <dgm:prSet presAssocID="{8F9AAD56-10B9-4D98-B210-C3BC9AFF9E32}" presName="horz1" presStyleCnt="0"/>
      <dgm:spPr/>
    </dgm:pt>
    <dgm:pt modelId="{E3A2F7CD-B8C2-43BE-9D88-76D0B1796A66}" type="pres">
      <dgm:prSet presAssocID="{8F9AAD56-10B9-4D98-B210-C3BC9AFF9E32}" presName="tx1" presStyleLbl="revTx" presStyleIdx="1" presStyleCnt="5"/>
      <dgm:spPr/>
    </dgm:pt>
    <dgm:pt modelId="{94BF4503-43ED-43B7-81AC-0CFA45E220A0}" type="pres">
      <dgm:prSet presAssocID="{8F9AAD56-10B9-4D98-B210-C3BC9AFF9E32}" presName="vert1" presStyleCnt="0"/>
      <dgm:spPr/>
    </dgm:pt>
    <dgm:pt modelId="{37DB5563-1E35-43DC-8987-ECDEF5C3A89F}" type="pres">
      <dgm:prSet presAssocID="{41744D2E-E444-4F6E-B196-E9BA312BB7BF}" presName="thickLine" presStyleLbl="alignNode1" presStyleIdx="2" presStyleCnt="5"/>
      <dgm:spPr/>
    </dgm:pt>
    <dgm:pt modelId="{B999CD8A-4E19-465B-9DF1-7B89BAB7B714}" type="pres">
      <dgm:prSet presAssocID="{41744D2E-E444-4F6E-B196-E9BA312BB7BF}" presName="horz1" presStyleCnt="0"/>
      <dgm:spPr/>
    </dgm:pt>
    <dgm:pt modelId="{389D95CF-F10E-4A46-B4F5-0BC688E1FFBF}" type="pres">
      <dgm:prSet presAssocID="{41744D2E-E444-4F6E-B196-E9BA312BB7BF}" presName="tx1" presStyleLbl="revTx" presStyleIdx="2" presStyleCnt="5"/>
      <dgm:spPr/>
    </dgm:pt>
    <dgm:pt modelId="{8A28A6C8-77EA-4F45-81AB-E61C03A1C2B5}" type="pres">
      <dgm:prSet presAssocID="{41744D2E-E444-4F6E-B196-E9BA312BB7BF}" presName="vert1" presStyleCnt="0"/>
      <dgm:spPr/>
    </dgm:pt>
    <dgm:pt modelId="{CA7B7567-B7BF-439A-B76E-C06C247AC1E3}" type="pres">
      <dgm:prSet presAssocID="{3EEF018F-E3A6-464D-BD78-250E5D1F1CE1}" presName="thickLine" presStyleLbl="alignNode1" presStyleIdx="3" presStyleCnt="5"/>
      <dgm:spPr/>
    </dgm:pt>
    <dgm:pt modelId="{72D6B25D-ECD9-4F12-A30A-4A511191D857}" type="pres">
      <dgm:prSet presAssocID="{3EEF018F-E3A6-464D-BD78-250E5D1F1CE1}" presName="horz1" presStyleCnt="0"/>
      <dgm:spPr/>
    </dgm:pt>
    <dgm:pt modelId="{817F6CC6-909A-437E-B1E3-CD1B0507DE99}" type="pres">
      <dgm:prSet presAssocID="{3EEF018F-E3A6-464D-BD78-250E5D1F1CE1}" presName="tx1" presStyleLbl="revTx" presStyleIdx="3" presStyleCnt="5"/>
      <dgm:spPr/>
    </dgm:pt>
    <dgm:pt modelId="{B56A543B-97DF-4972-861A-3785B5049D0E}" type="pres">
      <dgm:prSet presAssocID="{3EEF018F-E3A6-464D-BD78-250E5D1F1CE1}" presName="vert1" presStyleCnt="0"/>
      <dgm:spPr/>
    </dgm:pt>
    <dgm:pt modelId="{E6A96047-A5AB-4E95-9B12-8B6CC7798ACB}" type="pres">
      <dgm:prSet presAssocID="{1B254732-5AD6-4A11-89C2-60CDB259D4DC}" presName="thickLine" presStyleLbl="alignNode1" presStyleIdx="4" presStyleCnt="5"/>
      <dgm:spPr/>
    </dgm:pt>
    <dgm:pt modelId="{F1CF7EA1-8A6E-48FB-ABC5-A48DE2763D19}" type="pres">
      <dgm:prSet presAssocID="{1B254732-5AD6-4A11-89C2-60CDB259D4DC}" presName="horz1" presStyleCnt="0"/>
      <dgm:spPr/>
    </dgm:pt>
    <dgm:pt modelId="{4551447D-F5A1-40CF-86C9-47FFCB25EF65}" type="pres">
      <dgm:prSet presAssocID="{1B254732-5AD6-4A11-89C2-60CDB259D4DC}" presName="tx1" presStyleLbl="revTx" presStyleIdx="4" presStyleCnt="5"/>
      <dgm:spPr/>
    </dgm:pt>
    <dgm:pt modelId="{3E607342-D525-4619-B9C9-3FACC4EC92D3}" type="pres">
      <dgm:prSet presAssocID="{1B254732-5AD6-4A11-89C2-60CDB259D4DC}" presName="vert1" presStyleCnt="0"/>
      <dgm:spPr/>
    </dgm:pt>
  </dgm:ptLst>
  <dgm:cxnLst>
    <dgm:cxn modelId="{0ADC4E27-A242-403C-9595-BB0347C6F2A7}" srcId="{B8B676A9-0B48-46AE-B1B7-1858B6313D24}" destId="{D0B833DB-E435-49D6-8C7A-1823BB1DDBB3}" srcOrd="0" destOrd="0" parTransId="{35747078-FA02-4C97-B221-BCED7AED0F45}" sibTransId="{45E633AC-D7E6-49F1-B872-64A42DB0350E}"/>
    <dgm:cxn modelId="{C44AA137-0FB2-4FB9-9CB8-57E8759823C7}" type="presOf" srcId="{D0B833DB-E435-49D6-8C7A-1823BB1DDBB3}" destId="{7AAEBFE3-4A85-4493-B3FB-97BDA021C977}" srcOrd="0" destOrd="0" presId="urn:microsoft.com/office/officeart/2008/layout/LinedList"/>
    <dgm:cxn modelId="{48D4223F-0AF6-42FF-BD74-F3D83995D2C0}" type="presOf" srcId="{3EEF018F-E3A6-464D-BD78-250E5D1F1CE1}" destId="{817F6CC6-909A-437E-B1E3-CD1B0507DE99}" srcOrd="0" destOrd="0" presId="urn:microsoft.com/office/officeart/2008/layout/LinedList"/>
    <dgm:cxn modelId="{DE65F855-23B5-4E5C-8021-1CB7ED9CF4FF}" type="presOf" srcId="{8F9AAD56-10B9-4D98-B210-C3BC9AFF9E32}" destId="{E3A2F7CD-B8C2-43BE-9D88-76D0B1796A66}" srcOrd="0" destOrd="0" presId="urn:microsoft.com/office/officeart/2008/layout/LinedList"/>
    <dgm:cxn modelId="{514BFD81-C9C1-4EDD-8F0A-A03C172801FD}" type="presOf" srcId="{41744D2E-E444-4F6E-B196-E9BA312BB7BF}" destId="{389D95CF-F10E-4A46-B4F5-0BC688E1FFBF}" srcOrd="0" destOrd="0" presId="urn:microsoft.com/office/officeart/2008/layout/LinedList"/>
    <dgm:cxn modelId="{AB92BCA1-F074-420A-B674-F814B672C8BB}" srcId="{B8B676A9-0B48-46AE-B1B7-1858B6313D24}" destId="{41744D2E-E444-4F6E-B196-E9BA312BB7BF}" srcOrd="2" destOrd="0" parTransId="{E7C6E320-92D9-4792-A613-FC377E1E636E}" sibTransId="{8317A83E-88E4-46F4-B8D4-655D5FE64FCC}"/>
    <dgm:cxn modelId="{D28E80AB-4B6D-4320-B646-9A30CD844902}" type="presOf" srcId="{1B254732-5AD6-4A11-89C2-60CDB259D4DC}" destId="{4551447D-F5A1-40CF-86C9-47FFCB25EF65}" srcOrd="0" destOrd="0" presId="urn:microsoft.com/office/officeart/2008/layout/LinedList"/>
    <dgm:cxn modelId="{42B725C5-AEB1-43F7-8F3C-E4031FCC14E3}" srcId="{B8B676A9-0B48-46AE-B1B7-1858B6313D24}" destId="{1B254732-5AD6-4A11-89C2-60CDB259D4DC}" srcOrd="4" destOrd="0" parTransId="{4D3DAD5F-3B10-4660-BA96-DCFC697049DB}" sibTransId="{2B9F681D-32F1-4D10-B9EA-DF2A5E45B51F}"/>
    <dgm:cxn modelId="{0C6BC2C7-A2AE-4AF0-8ED1-72F0294DCC9A}" srcId="{B8B676A9-0B48-46AE-B1B7-1858B6313D24}" destId="{8F9AAD56-10B9-4D98-B210-C3BC9AFF9E32}" srcOrd="1" destOrd="0" parTransId="{418EC232-AC71-422C-ADF2-B0EAA98F3C7D}" sibTransId="{C31BA520-CD4B-4378-9B65-9098C5353495}"/>
    <dgm:cxn modelId="{473BD1D5-A84D-432B-A46E-B40371CBD3C8}" type="presOf" srcId="{B8B676A9-0B48-46AE-B1B7-1858B6313D24}" destId="{2AE45370-9E92-4959-B3EE-AA0ABE236F2D}" srcOrd="0" destOrd="0" presId="urn:microsoft.com/office/officeart/2008/layout/LinedList"/>
    <dgm:cxn modelId="{507C77E8-4AEA-4CF8-AF10-B42CABBD40D6}" srcId="{B8B676A9-0B48-46AE-B1B7-1858B6313D24}" destId="{3EEF018F-E3A6-464D-BD78-250E5D1F1CE1}" srcOrd="3" destOrd="0" parTransId="{2C70C3D5-1CEF-4CCA-AF54-BD2F4254DBF9}" sibTransId="{DDE05A1B-C722-498C-85C8-34AFAE3D9A1E}"/>
    <dgm:cxn modelId="{DF8276F4-B449-4792-94C2-BEE9A70EE169}" type="presParOf" srcId="{2AE45370-9E92-4959-B3EE-AA0ABE236F2D}" destId="{1DA66D0E-1DD4-4132-A80F-E7AB32D95F90}" srcOrd="0" destOrd="0" presId="urn:microsoft.com/office/officeart/2008/layout/LinedList"/>
    <dgm:cxn modelId="{15EC8132-43FC-4035-8342-CAF51B54FB6E}" type="presParOf" srcId="{2AE45370-9E92-4959-B3EE-AA0ABE236F2D}" destId="{898C08A0-09E0-4FEC-81E9-DD3B82F1705B}" srcOrd="1" destOrd="0" presId="urn:microsoft.com/office/officeart/2008/layout/LinedList"/>
    <dgm:cxn modelId="{748AB400-B957-47C2-9EE1-38EF55F67306}" type="presParOf" srcId="{898C08A0-09E0-4FEC-81E9-DD3B82F1705B}" destId="{7AAEBFE3-4A85-4493-B3FB-97BDA021C977}" srcOrd="0" destOrd="0" presId="urn:microsoft.com/office/officeart/2008/layout/LinedList"/>
    <dgm:cxn modelId="{7C4816EA-0C61-4E0A-AB99-E829C1E349F3}" type="presParOf" srcId="{898C08A0-09E0-4FEC-81E9-DD3B82F1705B}" destId="{07BB6B3D-74A3-47BD-862C-02DA2147C16B}" srcOrd="1" destOrd="0" presId="urn:microsoft.com/office/officeart/2008/layout/LinedList"/>
    <dgm:cxn modelId="{428CB0F5-DABF-4BEF-8FB6-666B0589E117}" type="presParOf" srcId="{2AE45370-9E92-4959-B3EE-AA0ABE236F2D}" destId="{EE446EC0-83A3-4D92-9E6C-C51F201CB030}" srcOrd="2" destOrd="0" presId="urn:microsoft.com/office/officeart/2008/layout/LinedList"/>
    <dgm:cxn modelId="{E7C9F55B-2D81-422A-8B87-BB2912F84609}" type="presParOf" srcId="{2AE45370-9E92-4959-B3EE-AA0ABE236F2D}" destId="{7DCDD9E6-3409-4181-952B-10C98C6ACA25}" srcOrd="3" destOrd="0" presId="urn:microsoft.com/office/officeart/2008/layout/LinedList"/>
    <dgm:cxn modelId="{CE7F6E5C-439C-4F67-AF8B-B083376AF8DF}" type="presParOf" srcId="{7DCDD9E6-3409-4181-952B-10C98C6ACA25}" destId="{E3A2F7CD-B8C2-43BE-9D88-76D0B1796A66}" srcOrd="0" destOrd="0" presId="urn:microsoft.com/office/officeart/2008/layout/LinedList"/>
    <dgm:cxn modelId="{108CDA8E-A22F-4331-9509-2CEDDB8A002D}" type="presParOf" srcId="{7DCDD9E6-3409-4181-952B-10C98C6ACA25}" destId="{94BF4503-43ED-43B7-81AC-0CFA45E220A0}" srcOrd="1" destOrd="0" presId="urn:microsoft.com/office/officeart/2008/layout/LinedList"/>
    <dgm:cxn modelId="{B057C44C-41A1-4490-82CD-5E7C13165019}" type="presParOf" srcId="{2AE45370-9E92-4959-B3EE-AA0ABE236F2D}" destId="{37DB5563-1E35-43DC-8987-ECDEF5C3A89F}" srcOrd="4" destOrd="0" presId="urn:microsoft.com/office/officeart/2008/layout/LinedList"/>
    <dgm:cxn modelId="{EDB6453E-ACCC-4380-A2BB-AFF45C93741E}" type="presParOf" srcId="{2AE45370-9E92-4959-B3EE-AA0ABE236F2D}" destId="{B999CD8A-4E19-465B-9DF1-7B89BAB7B714}" srcOrd="5" destOrd="0" presId="urn:microsoft.com/office/officeart/2008/layout/LinedList"/>
    <dgm:cxn modelId="{2A9F7C92-8466-4432-BF56-8B067A6A8427}" type="presParOf" srcId="{B999CD8A-4E19-465B-9DF1-7B89BAB7B714}" destId="{389D95CF-F10E-4A46-B4F5-0BC688E1FFBF}" srcOrd="0" destOrd="0" presId="urn:microsoft.com/office/officeart/2008/layout/LinedList"/>
    <dgm:cxn modelId="{1BD2BCFF-82EC-4BC2-BBBB-4A20CF1E754E}" type="presParOf" srcId="{B999CD8A-4E19-465B-9DF1-7B89BAB7B714}" destId="{8A28A6C8-77EA-4F45-81AB-E61C03A1C2B5}" srcOrd="1" destOrd="0" presId="urn:microsoft.com/office/officeart/2008/layout/LinedList"/>
    <dgm:cxn modelId="{EBC998AD-5D73-41BB-9425-4337E901B3F3}" type="presParOf" srcId="{2AE45370-9E92-4959-B3EE-AA0ABE236F2D}" destId="{CA7B7567-B7BF-439A-B76E-C06C247AC1E3}" srcOrd="6" destOrd="0" presId="urn:microsoft.com/office/officeart/2008/layout/LinedList"/>
    <dgm:cxn modelId="{C5E94BCE-3534-418A-9739-ACD38D65215A}" type="presParOf" srcId="{2AE45370-9E92-4959-B3EE-AA0ABE236F2D}" destId="{72D6B25D-ECD9-4F12-A30A-4A511191D857}" srcOrd="7" destOrd="0" presId="urn:microsoft.com/office/officeart/2008/layout/LinedList"/>
    <dgm:cxn modelId="{5F3DADDD-AF09-4FA8-981F-47969214327D}" type="presParOf" srcId="{72D6B25D-ECD9-4F12-A30A-4A511191D857}" destId="{817F6CC6-909A-437E-B1E3-CD1B0507DE99}" srcOrd="0" destOrd="0" presId="urn:microsoft.com/office/officeart/2008/layout/LinedList"/>
    <dgm:cxn modelId="{5E80F10B-707A-45CD-A081-A0B09DEEDED3}" type="presParOf" srcId="{72D6B25D-ECD9-4F12-A30A-4A511191D857}" destId="{B56A543B-97DF-4972-861A-3785B5049D0E}" srcOrd="1" destOrd="0" presId="urn:microsoft.com/office/officeart/2008/layout/LinedList"/>
    <dgm:cxn modelId="{E57819A5-8E41-46EF-B67B-BEEE146236EF}" type="presParOf" srcId="{2AE45370-9E92-4959-B3EE-AA0ABE236F2D}" destId="{E6A96047-A5AB-4E95-9B12-8B6CC7798ACB}" srcOrd="8" destOrd="0" presId="urn:microsoft.com/office/officeart/2008/layout/LinedList"/>
    <dgm:cxn modelId="{2B59F439-C489-404B-A157-08720BE8EF3E}" type="presParOf" srcId="{2AE45370-9E92-4959-B3EE-AA0ABE236F2D}" destId="{F1CF7EA1-8A6E-48FB-ABC5-A48DE2763D19}" srcOrd="9" destOrd="0" presId="urn:microsoft.com/office/officeart/2008/layout/LinedList"/>
    <dgm:cxn modelId="{85CD3AA4-0184-46DF-8FD9-9542D1F45DB3}" type="presParOf" srcId="{F1CF7EA1-8A6E-48FB-ABC5-A48DE2763D19}" destId="{4551447D-F5A1-40CF-86C9-47FFCB25EF65}" srcOrd="0" destOrd="0" presId="urn:microsoft.com/office/officeart/2008/layout/LinedList"/>
    <dgm:cxn modelId="{F2F0D587-E8E8-423C-BDED-CE1D82223D18}" type="presParOf" srcId="{F1CF7EA1-8A6E-48FB-ABC5-A48DE2763D19}" destId="{3E607342-D525-4619-B9C9-3FACC4EC92D3}"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B676A9-0B48-46AE-B1B7-1858B6313D24}" type="doc">
      <dgm:prSet loTypeId="urn:microsoft.com/office/officeart/2008/layout/VerticalAccentList" loCatId="list" qsTypeId="urn:microsoft.com/office/officeart/2005/8/quickstyle/simple1" qsCatId="simple" csTypeId="urn:microsoft.com/office/officeart/2005/8/colors/accent6_1" csCatId="accent6" phldr="1"/>
      <dgm:spPr/>
      <dgm:t>
        <a:bodyPr/>
        <a:lstStyle/>
        <a:p>
          <a:endParaRPr lang="en-US"/>
        </a:p>
      </dgm:t>
    </dgm:pt>
    <dgm:pt modelId="{D0B833DB-E435-49D6-8C7A-1823BB1DDBB3}">
      <dgm:prSet phldrT="[Text]" custT="1"/>
      <dgm:spPr/>
      <dgm:t>
        <a:bodyPr/>
        <a:lstStyle/>
        <a:p>
          <a:r>
            <a:rPr lang="en-US" sz="1200" dirty="0"/>
            <a:t>Public Dataset</a:t>
          </a:r>
        </a:p>
      </dgm:t>
    </dgm:pt>
    <dgm:pt modelId="{35747078-FA02-4C97-B221-BCED7AED0F45}" type="parTrans" cxnId="{0ADC4E27-A242-403C-9595-BB0347C6F2A7}">
      <dgm:prSet/>
      <dgm:spPr/>
      <dgm:t>
        <a:bodyPr/>
        <a:lstStyle/>
        <a:p>
          <a:endParaRPr lang="en-US" sz="1200"/>
        </a:p>
      </dgm:t>
    </dgm:pt>
    <dgm:pt modelId="{45E633AC-D7E6-49F1-B872-64A42DB0350E}" type="sibTrans" cxnId="{0ADC4E27-A242-403C-9595-BB0347C6F2A7}">
      <dgm:prSet/>
      <dgm:spPr/>
      <dgm:t>
        <a:bodyPr/>
        <a:lstStyle/>
        <a:p>
          <a:endParaRPr lang="en-US" sz="1200"/>
        </a:p>
      </dgm:t>
    </dgm:pt>
    <dgm:pt modelId="{9C25EC58-2EA1-4A76-9F57-5CF9A527CD4A}">
      <dgm:prSet phldrT="[Text]" custT="1"/>
      <dgm:spPr/>
      <dgm:t>
        <a:bodyPr/>
        <a:lstStyle/>
        <a:p>
          <a:r>
            <a:rPr lang="en-US" sz="1200" dirty="0" err="1"/>
            <a:t>WebScraping</a:t>
          </a:r>
          <a:endParaRPr lang="en-US" sz="1200" dirty="0"/>
        </a:p>
      </dgm:t>
    </dgm:pt>
    <dgm:pt modelId="{8268031A-7987-4793-8BD3-74E3770EAFAC}" type="parTrans" cxnId="{DC341A3B-CE1A-4EE5-9A80-9B61FFC1E7CD}">
      <dgm:prSet/>
      <dgm:spPr/>
      <dgm:t>
        <a:bodyPr/>
        <a:lstStyle/>
        <a:p>
          <a:endParaRPr lang="en-US"/>
        </a:p>
      </dgm:t>
    </dgm:pt>
    <dgm:pt modelId="{444C0053-2A45-498E-84CB-9E92D1CA3F32}" type="sibTrans" cxnId="{DC341A3B-CE1A-4EE5-9A80-9B61FFC1E7CD}">
      <dgm:prSet/>
      <dgm:spPr/>
      <dgm:t>
        <a:bodyPr/>
        <a:lstStyle/>
        <a:p>
          <a:endParaRPr lang="en-US"/>
        </a:p>
      </dgm:t>
    </dgm:pt>
    <dgm:pt modelId="{5A49D76F-D1A2-41C0-A222-4C2F34964E00}">
      <dgm:prSet phldrT="[Text]" custT="1"/>
      <dgm:spPr/>
      <dgm:t>
        <a:bodyPr/>
        <a:lstStyle/>
        <a:p>
          <a:r>
            <a:rPr lang="en-US" sz="1200" dirty="0" err="1"/>
            <a:t>BeautifulSoup</a:t>
          </a:r>
          <a:endParaRPr lang="en-US" sz="1200" dirty="0"/>
        </a:p>
      </dgm:t>
    </dgm:pt>
    <dgm:pt modelId="{37D46DA1-1179-42C3-9970-09CC40C8E8D6}" type="parTrans" cxnId="{B7477E18-8A60-4417-8586-B59C617D4657}">
      <dgm:prSet/>
      <dgm:spPr/>
      <dgm:t>
        <a:bodyPr/>
        <a:lstStyle/>
        <a:p>
          <a:endParaRPr lang="en-US"/>
        </a:p>
      </dgm:t>
    </dgm:pt>
    <dgm:pt modelId="{D6C1FA40-B03F-45AC-B2CB-0B42571DD9E2}" type="sibTrans" cxnId="{B7477E18-8A60-4417-8586-B59C617D4657}">
      <dgm:prSet/>
      <dgm:spPr/>
      <dgm:t>
        <a:bodyPr/>
        <a:lstStyle/>
        <a:p>
          <a:endParaRPr lang="en-US"/>
        </a:p>
      </dgm:t>
    </dgm:pt>
    <dgm:pt modelId="{F558B2FF-DCA4-400A-A058-6AC2EEA798FA}">
      <dgm:prSet phldrT="[Text]" custT="1"/>
      <dgm:spPr/>
      <dgm:t>
        <a:bodyPr/>
        <a:lstStyle/>
        <a:p>
          <a:r>
            <a:rPr lang="en-US" sz="1200" dirty="0"/>
            <a:t>API</a:t>
          </a:r>
        </a:p>
      </dgm:t>
    </dgm:pt>
    <dgm:pt modelId="{5E21BB66-B8DB-45FF-8284-4CFCE6B9AB4F}" type="parTrans" cxnId="{63604E69-2CFB-4BD3-97A1-98EFE0AE5B30}">
      <dgm:prSet/>
      <dgm:spPr/>
      <dgm:t>
        <a:bodyPr/>
        <a:lstStyle/>
        <a:p>
          <a:endParaRPr lang="en-US"/>
        </a:p>
      </dgm:t>
    </dgm:pt>
    <dgm:pt modelId="{F0BBED6E-AD6B-4577-8A09-4ED7A21D0FC7}" type="sibTrans" cxnId="{63604E69-2CFB-4BD3-97A1-98EFE0AE5B30}">
      <dgm:prSet/>
      <dgm:spPr/>
      <dgm:t>
        <a:bodyPr/>
        <a:lstStyle/>
        <a:p>
          <a:endParaRPr lang="en-US"/>
        </a:p>
      </dgm:t>
    </dgm:pt>
    <dgm:pt modelId="{EA08FEA9-11C6-4FAD-AFA7-F2E3094F0406}">
      <dgm:prSet phldrT="[Text]" custT="1"/>
      <dgm:spPr/>
      <dgm:t>
        <a:bodyPr/>
        <a:lstStyle/>
        <a:p>
          <a:r>
            <a:rPr lang="en-US" sz="1200" dirty="0" err="1"/>
            <a:t>RapidAPI</a:t>
          </a:r>
          <a:endParaRPr lang="en-US" sz="1200" dirty="0"/>
        </a:p>
      </dgm:t>
    </dgm:pt>
    <dgm:pt modelId="{B7070ECD-A695-42E3-9593-F20FF4586904}" type="parTrans" cxnId="{CFD0233F-063A-4AFD-BA5A-4035509576CC}">
      <dgm:prSet/>
      <dgm:spPr/>
      <dgm:t>
        <a:bodyPr/>
        <a:lstStyle/>
        <a:p>
          <a:endParaRPr lang="en-US"/>
        </a:p>
      </dgm:t>
    </dgm:pt>
    <dgm:pt modelId="{24632B86-2281-4FDA-A196-06FC46B50AC6}" type="sibTrans" cxnId="{CFD0233F-063A-4AFD-BA5A-4035509576CC}">
      <dgm:prSet/>
      <dgm:spPr/>
      <dgm:t>
        <a:bodyPr/>
        <a:lstStyle/>
        <a:p>
          <a:endParaRPr lang="en-US"/>
        </a:p>
      </dgm:t>
    </dgm:pt>
    <dgm:pt modelId="{FC8DF221-1178-4523-AF97-34838EF81BE5}">
      <dgm:prSet phldrT="[Text]" custT="1"/>
      <dgm:spPr/>
      <dgm:t>
        <a:bodyPr/>
        <a:lstStyle/>
        <a:p>
          <a:r>
            <a:rPr lang="en-US" sz="1200" dirty="0"/>
            <a:t>PDF</a:t>
          </a:r>
        </a:p>
      </dgm:t>
    </dgm:pt>
    <dgm:pt modelId="{9244F71B-C337-4C4F-BCE7-48F69DEF58E2}" type="parTrans" cxnId="{CCC17E6A-7576-4F5F-BD38-49BBD59318D0}">
      <dgm:prSet/>
      <dgm:spPr/>
      <dgm:t>
        <a:bodyPr/>
        <a:lstStyle/>
        <a:p>
          <a:endParaRPr lang="en-US"/>
        </a:p>
      </dgm:t>
    </dgm:pt>
    <dgm:pt modelId="{D68C5436-609F-439B-A849-F71F288BA6C4}" type="sibTrans" cxnId="{CCC17E6A-7576-4F5F-BD38-49BBD59318D0}">
      <dgm:prSet/>
      <dgm:spPr/>
      <dgm:t>
        <a:bodyPr/>
        <a:lstStyle/>
        <a:p>
          <a:endParaRPr lang="en-US"/>
        </a:p>
      </dgm:t>
    </dgm:pt>
    <dgm:pt modelId="{C7DC1AFF-D004-481B-BD33-E4056BDCD3C8}">
      <dgm:prSet phldrT="[Text]" custT="1"/>
      <dgm:spPr/>
      <dgm:t>
        <a:bodyPr/>
        <a:lstStyle/>
        <a:p>
          <a:r>
            <a:rPr lang="en-US" sz="1200" dirty="0"/>
            <a:t>Image</a:t>
          </a:r>
        </a:p>
      </dgm:t>
    </dgm:pt>
    <dgm:pt modelId="{9AC6B21D-79E1-4C62-B1DF-243A597F013E}" type="parTrans" cxnId="{7E76D154-4EF5-4C21-A797-BA29729B0407}">
      <dgm:prSet/>
      <dgm:spPr/>
      <dgm:t>
        <a:bodyPr/>
        <a:lstStyle/>
        <a:p>
          <a:endParaRPr lang="en-US"/>
        </a:p>
      </dgm:t>
    </dgm:pt>
    <dgm:pt modelId="{CAB7D44E-C9DB-4557-A31E-D819F775F4D9}" type="sibTrans" cxnId="{7E76D154-4EF5-4C21-A797-BA29729B0407}">
      <dgm:prSet/>
      <dgm:spPr/>
      <dgm:t>
        <a:bodyPr/>
        <a:lstStyle/>
        <a:p>
          <a:endParaRPr lang="en-US"/>
        </a:p>
      </dgm:t>
    </dgm:pt>
    <dgm:pt modelId="{78C02CF7-8B4C-463A-BB4C-1256062A6A5D}">
      <dgm:prSet phldrT="[Text]" custT="1"/>
      <dgm:spPr/>
      <dgm:t>
        <a:bodyPr/>
        <a:lstStyle/>
        <a:p>
          <a:r>
            <a:rPr lang="en-US" sz="1200" dirty="0"/>
            <a:t>Audio</a:t>
          </a:r>
        </a:p>
      </dgm:t>
    </dgm:pt>
    <dgm:pt modelId="{F5AECD1C-79F7-4D2A-9555-BD1E50747208}" type="parTrans" cxnId="{A71456FF-47BD-4B44-A85D-BFB64F466376}">
      <dgm:prSet/>
      <dgm:spPr/>
      <dgm:t>
        <a:bodyPr/>
        <a:lstStyle/>
        <a:p>
          <a:endParaRPr lang="en-US"/>
        </a:p>
      </dgm:t>
    </dgm:pt>
    <dgm:pt modelId="{03CFFC5A-684E-434F-B9D6-B95082BAE52E}" type="sibTrans" cxnId="{A71456FF-47BD-4B44-A85D-BFB64F466376}">
      <dgm:prSet/>
      <dgm:spPr/>
      <dgm:t>
        <a:bodyPr/>
        <a:lstStyle/>
        <a:p>
          <a:endParaRPr lang="en-US"/>
        </a:p>
      </dgm:t>
    </dgm:pt>
    <dgm:pt modelId="{7E088C90-54A2-470D-A3F0-62C69BBC1CF0}">
      <dgm:prSet phldrT="[Text]" custT="1"/>
      <dgm:spPr/>
      <dgm:t>
        <a:bodyPr/>
        <a:lstStyle/>
        <a:p>
          <a:r>
            <a:rPr lang="en-US" sz="1200" dirty="0"/>
            <a:t>Speech to Text</a:t>
          </a:r>
        </a:p>
      </dgm:t>
    </dgm:pt>
    <dgm:pt modelId="{843526E3-850A-4016-B24D-2AD1FFE4A002}" type="parTrans" cxnId="{5ED25C41-32F4-4088-98C7-AA903CF658BD}">
      <dgm:prSet/>
      <dgm:spPr/>
      <dgm:t>
        <a:bodyPr/>
        <a:lstStyle/>
        <a:p>
          <a:endParaRPr lang="en-US"/>
        </a:p>
      </dgm:t>
    </dgm:pt>
    <dgm:pt modelId="{4AB61E2E-A32A-4032-9D2B-D88A8D8CAD33}" type="sibTrans" cxnId="{5ED25C41-32F4-4088-98C7-AA903CF658BD}">
      <dgm:prSet/>
      <dgm:spPr/>
      <dgm:t>
        <a:bodyPr/>
        <a:lstStyle/>
        <a:p>
          <a:endParaRPr lang="en-US"/>
        </a:p>
      </dgm:t>
    </dgm:pt>
    <dgm:pt modelId="{1B6A9989-06E2-4AFF-870D-56E3436ED85C}" type="pres">
      <dgm:prSet presAssocID="{B8B676A9-0B48-46AE-B1B7-1858B6313D24}" presName="Name0" presStyleCnt="0">
        <dgm:presLayoutVars>
          <dgm:chMax/>
          <dgm:chPref/>
          <dgm:dir/>
        </dgm:presLayoutVars>
      </dgm:prSet>
      <dgm:spPr/>
    </dgm:pt>
    <dgm:pt modelId="{563A6616-0A5A-48ED-8CEC-9CF66AE534DD}" type="pres">
      <dgm:prSet presAssocID="{D0B833DB-E435-49D6-8C7A-1823BB1DDBB3}" presName="parenttextcomposite" presStyleCnt="0"/>
      <dgm:spPr/>
    </dgm:pt>
    <dgm:pt modelId="{4F7A0229-5802-45DC-87B4-FF57D2316B5D}" type="pres">
      <dgm:prSet presAssocID="{D0B833DB-E435-49D6-8C7A-1823BB1DDBB3}" presName="parenttext" presStyleLbl="revTx" presStyleIdx="0" presStyleCnt="6">
        <dgm:presLayoutVars>
          <dgm:chMax/>
          <dgm:chPref val="2"/>
          <dgm:bulletEnabled val="1"/>
        </dgm:presLayoutVars>
      </dgm:prSet>
      <dgm:spPr/>
    </dgm:pt>
    <dgm:pt modelId="{29C8DC0F-23A5-46AB-90C7-16D548640A78}" type="pres">
      <dgm:prSet presAssocID="{D0B833DB-E435-49D6-8C7A-1823BB1DDBB3}" presName="parallelogramComposite" presStyleCnt="0"/>
      <dgm:spPr/>
    </dgm:pt>
    <dgm:pt modelId="{66F6EE92-49E6-4B88-BE7E-241BE035D901}" type="pres">
      <dgm:prSet presAssocID="{D0B833DB-E435-49D6-8C7A-1823BB1DDBB3}" presName="parallelogram1" presStyleLbl="alignNode1" presStyleIdx="0" presStyleCnt="42"/>
      <dgm:spPr/>
    </dgm:pt>
    <dgm:pt modelId="{029D06C0-57F7-4929-959B-DA913363FB55}" type="pres">
      <dgm:prSet presAssocID="{D0B833DB-E435-49D6-8C7A-1823BB1DDBB3}" presName="parallelogram2" presStyleLbl="alignNode1" presStyleIdx="1" presStyleCnt="42"/>
      <dgm:spPr/>
    </dgm:pt>
    <dgm:pt modelId="{E5E592C8-CCA1-412A-917E-116A0899796F}" type="pres">
      <dgm:prSet presAssocID="{D0B833DB-E435-49D6-8C7A-1823BB1DDBB3}" presName="parallelogram3" presStyleLbl="alignNode1" presStyleIdx="2" presStyleCnt="42"/>
      <dgm:spPr/>
    </dgm:pt>
    <dgm:pt modelId="{167F6DB6-EEC8-4951-A1F1-931A86E0247E}" type="pres">
      <dgm:prSet presAssocID="{D0B833DB-E435-49D6-8C7A-1823BB1DDBB3}" presName="parallelogram4" presStyleLbl="alignNode1" presStyleIdx="3" presStyleCnt="42"/>
      <dgm:spPr/>
    </dgm:pt>
    <dgm:pt modelId="{E892436F-D1AB-4A0C-A252-C5D2709BE111}" type="pres">
      <dgm:prSet presAssocID="{D0B833DB-E435-49D6-8C7A-1823BB1DDBB3}" presName="parallelogram5" presStyleLbl="alignNode1" presStyleIdx="4" presStyleCnt="42"/>
      <dgm:spPr/>
    </dgm:pt>
    <dgm:pt modelId="{DC4964FD-7840-4864-A384-59E8CCB5F9E2}" type="pres">
      <dgm:prSet presAssocID="{D0B833DB-E435-49D6-8C7A-1823BB1DDBB3}" presName="parallelogram6" presStyleLbl="alignNode1" presStyleIdx="5" presStyleCnt="42"/>
      <dgm:spPr/>
    </dgm:pt>
    <dgm:pt modelId="{BA3A01D7-8BB6-4182-8D65-D34B738A9CBF}" type="pres">
      <dgm:prSet presAssocID="{D0B833DB-E435-49D6-8C7A-1823BB1DDBB3}" presName="parallelogram7" presStyleLbl="alignNode1" presStyleIdx="6" presStyleCnt="42"/>
      <dgm:spPr/>
    </dgm:pt>
    <dgm:pt modelId="{A9E36172-3120-41DC-B783-0009C38D481F}" type="pres">
      <dgm:prSet presAssocID="{45E633AC-D7E6-49F1-B872-64A42DB0350E}" presName="sibTrans" presStyleCnt="0"/>
      <dgm:spPr/>
    </dgm:pt>
    <dgm:pt modelId="{333749B1-047F-4ABE-B26C-EAC7F2F12CE4}" type="pres">
      <dgm:prSet presAssocID="{9C25EC58-2EA1-4A76-9F57-5CF9A527CD4A}" presName="parenttextcomposite" presStyleCnt="0"/>
      <dgm:spPr/>
    </dgm:pt>
    <dgm:pt modelId="{3660D634-3C39-4C75-B253-9FA163351B93}" type="pres">
      <dgm:prSet presAssocID="{9C25EC58-2EA1-4A76-9F57-5CF9A527CD4A}" presName="parenttext" presStyleLbl="revTx" presStyleIdx="1" presStyleCnt="6">
        <dgm:presLayoutVars>
          <dgm:chMax/>
          <dgm:chPref val="2"/>
          <dgm:bulletEnabled val="1"/>
        </dgm:presLayoutVars>
      </dgm:prSet>
      <dgm:spPr/>
    </dgm:pt>
    <dgm:pt modelId="{35543DD2-1909-44D6-ABE5-E230C1549890}" type="pres">
      <dgm:prSet presAssocID="{9C25EC58-2EA1-4A76-9F57-5CF9A527CD4A}" presName="composite" presStyleCnt="0"/>
      <dgm:spPr/>
    </dgm:pt>
    <dgm:pt modelId="{07332ECB-D179-4325-9CB2-A459048511D1}" type="pres">
      <dgm:prSet presAssocID="{9C25EC58-2EA1-4A76-9F57-5CF9A527CD4A}" presName="chevron1" presStyleLbl="alignNode1" presStyleIdx="7" presStyleCnt="42"/>
      <dgm:spPr/>
    </dgm:pt>
    <dgm:pt modelId="{B0106FDC-4310-4E8D-8984-81F11902DF8D}" type="pres">
      <dgm:prSet presAssocID="{9C25EC58-2EA1-4A76-9F57-5CF9A527CD4A}" presName="chevron2" presStyleLbl="alignNode1" presStyleIdx="8" presStyleCnt="42"/>
      <dgm:spPr/>
    </dgm:pt>
    <dgm:pt modelId="{5FA21B81-26E6-4D81-8B48-F8E5C20E6E6C}" type="pres">
      <dgm:prSet presAssocID="{9C25EC58-2EA1-4A76-9F57-5CF9A527CD4A}" presName="chevron3" presStyleLbl="alignNode1" presStyleIdx="9" presStyleCnt="42"/>
      <dgm:spPr/>
    </dgm:pt>
    <dgm:pt modelId="{D6D1C709-B26F-4CD5-900E-BC23FB00962C}" type="pres">
      <dgm:prSet presAssocID="{9C25EC58-2EA1-4A76-9F57-5CF9A527CD4A}" presName="chevron4" presStyleLbl="alignNode1" presStyleIdx="10" presStyleCnt="42"/>
      <dgm:spPr/>
    </dgm:pt>
    <dgm:pt modelId="{5F1854D7-696A-4853-B6D7-BA2C6D01BB2A}" type="pres">
      <dgm:prSet presAssocID="{9C25EC58-2EA1-4A76-9F57-5CF9A527CD4A}" presName="chevron5" presStyleLbl="alignNode1" presStyleIdx="11" presStyleCnt="42"/>
      <dgm:spPr/>
    </dgm:pt>
    <dgm:pt modelId="{464F5E37-8CB8-46C6-A6EC-83825A15BD1D}" type="pres">
      <dgm:prSet presAssocID="{9C25EC58-2EA1-4A76-9F57-5CF9A527CD4A}" presName="chevron6" presStyleLbl="alignNode1" presStyleIdx="12" presStyleCnt="42"/>
      <dgm:spPr/>
    </dgm:pt>
    <dgm:pt modelId="{13B2E321-2C90-42FA-8E60-BAE71F8105CE}" type="pres">
      <dgm:prSet presAssocID="{9C25EC58-2EA1-4A76-9F57-5CF9A527CD4A}" presName="chevron7" presStyleLbl="alignNode1" presStyleIdx="13" presStyleCnt="42"/>
      <dgm:spPr/>
    </dgm:pt>
    <dgm:pt modelId="{6F971844-AD95-45C0-A007-F32030753547}" type="pres">
      <dgm:prSet presAssocID="{9C25EC58-2EA1-4A76-9F57-5CF9A527CD4A}" presName="childtext" presStyleLbl="solidFgAcc1" presStyleIdx="0" presStyleCnt="3">
        <dgm:presLayoutVars>
          <dgm:chMax/>
          <dgm:chPref val="0"/>
          <dgm:bulletEnabled val="1"/>
        </dgm:presLayoutVars>
      </dgm:prSet>
      <dgm:spPr/>
    </dgm:pt>
    <dgm:pt modelId="{8E11F950-9125-4E1A-B23E-176BBA011DA0}" type="pres">
      <dgm:prSet presAssocID="{444C0053-2A45-498E-84CB-9E92D1CA3F32}" presName="sibTrans" presStyleCnt="0"/>
      <dgm:spPr/>
    </dgm:pt>
    <dgm:pt modelId="{E3F5C824-334A-451B-A689-73415C4F06EB}" type="pres">
      <dgm:prSet presAssocID="{F558B2FF-DCA4-400A-A058-6AC2EEA798FA}" presName="parenttextcomposite" presStyleCnt="0"/>
      <dgm:spPr/>
    </dgm:pt>
    <dgm:pt modelId="{614592A0-114A-4351-8583-2A7B5CE38A6D}" type="pres">
      <dgm:prSet presAssocID="{F558B2FF-DCA4-400A-A058-6AC2EEA798FA}" presName="parenttext" presStyleLbl="revTx" presStyleIdx="2" presStyleCnt="6">
        <dgm:presLayoutVars>
          <dgm:chMax/>
          <dgm:chPref val="2"/>
          <dgm:bulletEnabled val="1"/>
        </dgm:presLayoutVars>
      </dgm:prSet>
      <dgm:spPr/>
    </dgm:pt>
    <dgm:pt modelId="{066B9C9A-8F41-4B82-8FF0-689821A260D6}" type="pres">
      <dgm:prSet presAssocID="{F558B2FF-DCA4-400A-A058-6AC2EEA798FA}" presName="composite" presStyleCnt="0"/>
      <dgm:spPr/>
    </dgm:pt>
    <dgm:pt modelId="{65608CF6-C4F3-4814-AC24-0E9E2990DE68}" type="pres">
      <dgm:prSet presAssocID="{F558B2FF-DCA4-400A-A058-6AC2EEA798FA}" presName="chevron1" presStyleLbl="alignNode1" presStyleIdx="14" presStyleCnt="42"/>
      <dgm:spPr/>
    </dgm:pt>
    <dgm:pt modelId="{83B61259-18D8-4A58-A14D-755A88F0E2F1}" type="pres">
      <dgm:prSet presAssocID="{F558B2FF-DCA4-400A-A058-6AC2EEA798FA}" presName="chevron2" presStyleLbl="alignNode1" presStyleIdx="15" presStyleCnt="42"/>
      <dgm:spPr/>
    </dgm:pt>
    <dgm:pt modelId="{046203D2-322C-4536-986D-E46066BA5F39}" type="pres">
      <dgm:prSet presAssocID="{F558B2FF-DCA4-400A-A058-6AC2EEA798FA}" presName="chevron3" presStyleLbl="alignNode1" presStyleIdx="16" presStyleCnt="42"/>
      <dgm:spPr/>
    </dgm:pt>
    <dgm:pt modelId="{1B67D8F6-0CBC-4398-A2A8-F0B08DE05A49}" type="pres">
      <dgm:prSet presAssocID="{F558B2FF-DCA4-400A-A058-6AC2EEA798FA}" presName="chevron4" presStyleLbl="alignNode1" presStyleIdx="17" presStyleCnt="42"/>
      <dgm:spPr/>
    </dgm:pt>
    <dgm:pt modelId="{2BE78DB9-DDF0-4F0F-8CA4-5D2BEAEB70A5}" type="pres">
      <dgm:prSet presAssocID="{F558B2FF-DCA4-400A-A058-6AC2EEA798FA}" presName="chevron5" presStyleLbl="alignNode1" presStyleIdx="18" presStyleCnt="42"/>
      <dgm:spPr/>
    </dgm:pt>
    <dgm:pt modelId="{5DC312B4-7443-4301-93FD-4717C0303AF5}" type="pres">
      <dgm:prSet presAssocID="{F558B2FF-DCA4-400A-A058-6AC2EEA798FA}" presName="chevron6" presStyleLbl="alignNode1" presStyleIdx="19" presStyleCnt="42"/>
      <dgm:spPr/>
    </dgm:pt>
    <dgm:pt modelId="{F1C88261-6291-4EEA-9FDC-4AD170184627}" type="pres">
      <dgm:prSet presAssocID="{F558B2FF-DCA4-400A-A058-6AC2EEA798FA}" presName="chevron7" presStyleLbl="alignNode1" presStyleIdx="20" presStyleCnt="42"/>
      <dgm:spPr/>
    </dgm:pt>
    <dgm:pt modelId="{B4DA2247-E970-40BF-A047-E43F453E0FAD}" type="pres">
      <dgm:prSet presAssocID="{F558B2FF-DCA4-400A-A058-6AC2EEA798FA}" presName="childtext" presStyleLbl="solidFgAcc1" presStyleIdx="1" presStyleCnt="3">
        <dgm:presLayoutVars>
          <dgm:chMax/>
          <dgm:chPref val="0"/>
          <dgm:bulletEnabled val="1"/>
        </dgm:presLayoutVars>
      </dgm:prSet>
      <dgm:spPr/>
    </dgm:pt>
    <dgm:pt modelId="{88C71DE0-EDBA-4980-BCCC-11C63C5ABF25}" type="pres">
      <dgm:prSet presAssocID="{F0BBED6E-AD6B-4577-8A09-4ED7A21D0FC7}" presName="sibTrans" presStyleCnt="0"/>
      <dgm:spPr/>
    </dgm:pt>
    <dgm:pt modelId="{6A11C557-09C8-4329-832A-FC38D3098143}" type="pres">
      <dgm:prSet presAssocID="{FC8DF221-1178-4523-AF97-34838EF81BE5}" presName="parenttextcomposite" presStyleCnt="0"/>
      <dgm:spPr/>
    </dgm:pt>
    <dgm:pt modelId="{E0C09F0C-01EF-461E-8490-2E4A72AEB945}" type="pres">
      <dgm:prSet presAssocID="{FC8DF221-1178-4523-AF97-34838EF81BE5}" presName="parenttext" presStyleLbl="revTx" presStyleIdx="3" presStyleCnt="6">
        <dgm:presLayoutVars>
          <dgm:chMax/>
          <dgm:chPref val="2"/>
          <dgm:bulletEnabled val="1"/>
        </dgm:presLayoutVars>
      </dgm:prSet>
      <dgm:spPr/>
    </dgm:pt>
    <dgm:pt modelId="{1FA2A7E9-D0A8-49A4-8BB2-337B483216EB}" type="pres">
      <dgm:prSet presAssocID="{FC8DF221-1178-4523-AF97-34838EF81BE5}" presName="parallelogramComposite" presStyleCnt="0"/>
      <dgm:spPr/>
    </dgm:pt>
    <dgm:pt modelId="{BB0F6D66-33DB-497C-B669-6FD98DAF0699}" type="pres">
      <dgm:prSet presAssocID="{FC8DF221-1178-4523-AF97-34838EF81BE5}" presName="parallelogram1" presStyleLbl="alignNode1" presStyleIdx="21" presStyleCnt="42"/>
      <dgm:spPr/>
    </dgm:pt>
    <dgm:pt modelId="{E09878E7-CD79-4138-A826-7934D6D823F0}" type="pres">
      <dgm:prSet presAssocID="{FC8DF221-1178-4523-AF97-34838EF81BE5}" presName="parallelogram2" presStyleLbl="alignNode1" presStyleIdx="22" presStyleCnt="42"/>
      <dgm:spPr/>
    </dgm:pt>
    <dgm:pt modelId="{C80EDA91-8FF8-4BE7-A424-8BA1A6C1DB9F}" type="pres">
      <dgm:prSet presAssocID="{FC8DF221-1178-4523-AF97-34838EF81BE5}" presName="parallelogram3" presStyleLbl="alignNode1" presStyleIdx="23" presStyleCnt="42"/>
      <dgm:spPr/>
    </dgm:pt>
    <dgm:pt modelId="{DFF0250B-BBFB-4A4C-861C-7DFD4FAEEAC0}" type="pres">
      <dgm:prSet presAssocID="{FC8DF221-1178-4523-AF97-34838EF81BE5}" presName="parallelogram4" presStyleLbl="alignNode1" presStyleIdx="24" presStyleCnt="42"/>
      <dgm:spPr/>
    </dgm:pt>
    <dgm:pt modelId="{ACB1149B-56BD-4AC5-9B5E-27892A7D77FA}" type="pres">
      <dgm:prSet presAssocID="{FC8DF221-1178-4523-AF97-34838EF81BE5}" presName="parallelogram5" presStyleLbl="alignNode1" presStyleIdx="25" presStyleCnt="42"/>
      <dgm:spPr/>
    </dgm:pt>
    <dgm:pt modelId="{7B453460-11C3-4570-BF50-377BAB7114A0}" type="pres">
      <dgm:prSet presAssocID="{FC8DF221-1178-4523-AF97-34838EF81BE5}" presName="parallelogram6" presStyleLbl="alignNode1" presStyleIdx="26" presStyleCnt="42"/>
      <dgm:spPr/>
    </dgm:pt>
    <dgm:pt modelId="{E77508C1-D53E-4D8E-A5AA-6C3064C17859}" type="pres">
      <dgm:prSet presAssocID="{FC8DF221-1178-4523-AF97-34838EF81BE5}" presName="parallelogram7" presStyleLbl="alignNode1" presStyleIdx="27" presStyleCnt="42"/>
      <dgm:spPr/>
    </dgm:pt>
    <dgm:pt modelId="{13DF0881-2BAD-4E45-81DB-A288AF9F5E69}" type="pres">
      <dgm:prSet presAssocID="{D68C5436-609F-439B-A849-F71F288BA6C4}" presName="sibTrans" presStyleCnt="0"/>
      <dgm:spPr/>
    </dgm:pt>
    <dgm:pt modelId="{D4CBF369-9DD0-4C86-B7EB-15E53DE99ECD}" type="pres">
      <dgm:prSet presAssocID="{C7DC1AFF-D004-481B-BD33-E4056BDCD3C8}" presName="parenttextcomposite" presStyleCnt="0"/>
      <dgm:spPr/>
    </dgm:pt>
    <dgm:pt modelId="{E69FDD74-D0B2-4F4F-AA3E-9AF8FA8D1D89}" type="pres">
      <dgm:prSet presAssocID="{C7DC1AFF-D004-481B-BD33-E4056BDCD3C8}" presName="parenttext" presStyleLbl="revTx" presStyleIdx="4" presStyleCnt="6">
        <dgm:presLayoutVars>
          <dgm:chMax/>
          <dgm:chPref val="2"/>
          <dgm:bulletEnabled val="1"/>
        </dgm:presLayoutVars>
      </dgm:prSet>
      <dgm:spPr/>
    </dgm:pt>
    <dgm:pt modelId="{316D89AE-CC95-4F72-9B4A-B10654FD27C0}" type="pres">
      <dgm:prSet presAssocID="{C7DC1AFF-D004-481B-BD33-E4056BDCD3C8}" presName="parallelogramComposite" presStyleCnt="0"/>
      <dgm:spPr/>
    </dgm:pt>
    <dgm:pt modelId="{AEFE05ED-F534-4A97-BF1D-EDF81A625254}" type="pres">
      <dgm:prSet presAssocID="{C7DC1AFF-D004-481B-BD33-E4056BDCD3C8}" presName="parallelogram1" presStyleLbl="alignNode1" presStyleIdx="28" presStyleCnt="42"/>
      <dgm:spPr/>
    </dgm:pt>
    <dgm:pt modelId="{40B10BD4-4DCD-4412-9EB3-2313B2A6870B}" type="pres">
      <dgm:prSet presAssocID="{C7DC1AFF-D004-481B-BD33-E4056BDCD3C8}" presName="parallelogram2" presStyleLbl="alignNode1" presStyleIdx="29" presStyleCnt="42"/>
      <dgm:spPr/>
    </dgm:pt>
    <dgm:pt modelId="{07823B9A-770D-4BEA-B634-C56557DC1CC2}" type="pres">
      <dgm:prSet presAssocID="{C7DC1AFF-D004-481B-BD33-E4056BDCD3C8}" presName="parallelogram3" presStyleLbl="alignNode1" presStyleIdx="30" presStyleCnt="42"/>
      <dgm:spPr/>
    </dgm:pt>
    <dgm:pt modelId="{FBF3A7BD-BCA7-4779-9E42-5F7E2EDCE492}" type="pres">
      <dgm:prSet presAssocID="{C7DC1AFF-D004-481B-BD33-E4056BDCD3C8}" presName="parallelogram4" presStyleLbl="alignNode1" presStyleIdx="31" presStyleCnt="42"/>
      <dgm:spPr/>
    </dgm:pt>
    <dgm:pt modelId="{395DDB26-11B3-478C-8646-6054E42491EF}" type="pres">
      <dgm:prSet presAssocID="{C7DC1AFF-D004-481B-BD33-E4056BDCD3C8}" presName="parallelogram5" presStyleLbl="alignNode1" presStyleIdx="32" presStyleCnt="42"/>
      <dgm:spPr/>
    </dgm:pt>
    <dgm:pt modelId="{02070779-37F5-40D6-A301-BA88AD1111F8}" type="pres">
      <dgm:prSet presAssocID="{C7DC1AFF-D004-481B-BD33-E4056BDCD3C8}" presName="parallelogram6" presStyleLbl="alignNode1" presStyleIdx="33" presStyleCnt="42"/>
      <dgm:spPr/>
    </dgm:pt>
    <dgm:pt modelId="{6683E402-F5A1-4001-BF94-9BF620A5B2D5}" type="pres">
      <dgm:prSet presAssocID="{C7DC1AFF-D004-481B-BD33-E4056BDCD3C8}" presName="parallelogram7" presStyleLbl="alignNode1" presStyleIdx="34" presStyleCnt="42"/>
      <dgm:spPr/>
    </dgm:pt>
    <dgm:pt modelId="{D2993F73-CF56-486A-AD6D-8AA979A14D75}" type="pres">
      <dgm:prSet presAssocID="{CAB7D44E-C9DB-4557-A31E-D819F775F4D9}" presName="sibTrans" presStyleCnt="0"/>
      <dgm:spPr/>
    </dgm:pt>
    <dgm:pt modelId="{2AB3D660-C814-42E7-AC1F-6E2825A3605C}" type="pres">
      <dgm:prSet presAssocID="{78C02CF7-8B4C-463A-BB4C-1256062A6A5D}" presName="parenttextcomposite" presStyleCnt="0"/>
      <dgm:spPr/>
    </dgm:pt>
    <dgm:pt modelId="{E20DD5CD-BE51-472A-A34C-AF6E39D09871}" type="pres">
      <dgm:prSet presAssocID="{78C02CF7-8B4C-463A-BB4C-1256062A6A5D}" presName="parenttext" presStyleLbl="revTx" presStyleIdx="5" presStyleCnt="6">
        <dgm:presLayoutVars>
          <dgm:chMax/>
          <dgm:chPref val="2"/>
          <dgm:bulletEnabled val="1"/>
        </dgm:presLayoutVars>
      </dgm:prSet>
      <dgm:spPr/>
    </dgm:pt>
    <dgm:pt modelId="{57A4C8E8-7EAC-42B1-AAC8-0A9DACA3057C}" type="pres">
      <dgm:prSet presAssocID="{78C02CF7-8B4C-463A-BB4C-1256062A6A5D}" presName="composite" presStyleCnt="0"/>
      <dgm:spPr/>
    </dgm:pt>
    <dgm:pt modelId="{C3399439-01C6-40EC-9DD8-420B6AF94577}" type="pres">
      <dgm:prSet presAssocID="{78C02CF7-8B4C-463A-BB4C-1256062A6A5D}" presName="chevron1" presStyleLbl="alignNode1" presStyleIdx="35" presStyleCnt="42"/>
      <dgm:spPr/>
    </dgm:pt>
    <dgm:pt modelId="{71A4E37C-0DD1-4E0D-85AA-15771537C898}" type="pres">
      <dgm:prSet presAssocID="{78C02CF7-8B4C-463A-BB4C-1256062A6A5D}" presName="chevron2" presStyleLbl="alignNode1" presStyleIdx="36" presStyleCnt="42"/>
      <dgm:spPr/>
    </dgm:pt>
    <dgm:pt modelId="{5A29A698-92A4-4AC5-ADD3-25583FA0E1EF}" type="pres">
      <dgm:prSet presAssocID="{78C02CF7-8B4C-463A-BB4C-1256062A6A5D}" presName="chevron3" presStyleLbl="alignNode1" presStyleIdx="37" presStyleCnt="42"/>
      <dgm:spPr/>
    </dgm:pt>
    <dgm:pt modelId="{130AE445-8889-4A50-9837-07A576A77C68}" type="pres">
      <dgm:prSet presAssocID="{78C02CF7-8B4C-463A-BB4C-1256062A6A5D}" presName="chevron4" presStyleLbl="alignNode1" presStyleIdx="38" presStyleCnt="42"/>
      <dgm:spPr/>
    </dgm:pt>
    <dgm:pt modelId="{A30B858B-D691-48F2-9D87-E64810728033}" type="pres">
      <dgm:prSet presAssocID="{78C02CF7-8B4C-463A-BB4C-1256062A6A5D}" presName="chevron5" presStyleLbl="alignNode1" presStyleIdx="39" presStyleCnt="42"/>
      <dgm:spPr/>
    </dgm:pt>
    <dgm:pt modelId="{7BB82C1C-F700-45AB-B080-8F5A7BE4A9FF}" type="pres">
      <dgm:prSet presAssocID="{78C02CF7-8B4C-463A-BB4C-1256062A6A5D}" presName="chevron6" presStyleLbl="alignNode1" presStyleIdx="40" presStyleCnt="42"/>
      <dgm:spPr/>
    </dgm:pt>
    <dgm:pt modelId="{E17A2EB5-5728-492C-8095-BD2BF28E6C81}" type="pres">
      <dgm:prSet presAssocID="{78C02CF7-8B4C-463A-BB4C-1256062A6A5D}" presName="chevron7" presStyleLbl="alignNode1" presStyleIdx="41" presStyleCnt="42"/>
      <dgm:spPr/>
    </dgm:pt>
    <dgm:pt modelId="{A36B429A-879D-4D61-AB50-6C5CB61B9A2E}" type="pres">
      <dgm:prSet presAssocID="{78C02CF7-8B4C-463A-BB4C-1256062A6A5D}" presName="childtext" presStyleLbl="solidFgAcc1" presStyleIdx="2" presStyleCnt="3">
        <dgm:presLayoutVars>
          <dgm:chMax/>
          <dgm:chPref val="0"/>
          <dgm:bulletEnabled val="1"/>
        </dgm:presLayoutVars>
      </dgm:prSet>
      <dgm:spPr/>
    </dgm:pt>
  </dgm:ptLst>
  <dgm:cxnLst>
    <dgm:cxn modelId="{B6E98402-3813-4F33-8D7A-79F280B31FFC}" type="presOf" srcId="{B8B676A9-0B48-46AE-B1B7-1858B6313D24}" destId="{1B6A9989-06E2-4AFF-870D-56E3436ED85C}" srcOrd="0" destOrd="0" presId="urn:microsoft.com/office/officeart/2008/layout/VerticalAccentList"/>
    <dgm:cxn modelId="{F672C510-077C-408D-B6DF-B4DF65A182E4}" type="presOf" srcId="{C7DC1AFF-D004-481B-BD33-E4056BDCD3C8}" destId="{E69FDD74-D0B2-4F4F-AA3E-9AF8FA8D1D89}" srcOrd="0" destOrd="0" presId="urn:microsoft.com/office/officeart/2008/layout/VerticalAccentList"/>
    <dgm:cxn modelId="{B7477E18-8A60-4417-8586-B59C617D4657}" srcId="{9C25EC58-2EA1-4A76-9F57-5CF9A527CD4A}" destId="{5A49D76F-D1A2-41C0-A222-4C2F34964E00}" srcOrd="0" destOrd="0" parTransId="{37D46DA1-1179-42C3-9970-09CC40C8E8D6}" sibTransId="{D6C1FA40-B03F-45AC-B2CB-0B42571DD9E2}"/>
    <dgm:cxn modelId="{0ADC4E27-A242-403C-9595-BB0347C6F2A7}" srcId="{B8B676A9-0B48-46AE-B1B7-1858B6313D24}" destId="{D0B833DB-E435-49D6-8C7A-1823BB1DDBB3}" srcOrd="0" destOrd="0" parTransId="{35747078-FA02-4C97-B221-BCED7AED0F45}" sibTransId="{45E633AC-D7E6-49F1-B872-64A42DB0350E}"/>
    <dgm:cxn modelId="{8EDAB037-27CE-43EB-B8EB-96953B6326A7}" type="presOf" srcId="{FC8DF221-1178-4523-AF97-34838EF81BE5}" destId="{E0C09F0C-01EF-461E-8490-2E4A72AEB945}" srcOrd="0" destOrd="0" presId="urn:microsoft.com/office/officeart/2008/layout/VerticalAccentList"/>
    <dgm:cxn modelId="{DC341A3B-CE1A-4EE5-9A80-9B61FFC1E7CD}" srcId="{B8B676A9-0B48-46AE-B1B7-1858B6313D24}" destId="{9C25EC58-2EA1-4A76-9F57-5CF9A527CD4A}" srcOrd="1" destOrd="0" parTransId="{8268031A-7987-4793-8BD3-74E3770EAFAC}" sibTransId="{444C0053-2A45-498E-84CB-9E92D1CA3F32}"/>
    <dgm:cxn modelId="{CFD0233F-063A-4AFD-BA5A-4035509576CC}" srcId="{F558B2FF-DCA4-400A-A058-6AC2EEA798FA}" destId="{EA08FEA9-11C6-4FAD-AFA7-F2E3094F0406}" srcOrd="0" destOrd="0" parTransId="{B7070ECD-A695-42E3-9593-F20FF4586904}" sibTransId="{24632B86-2281-4FDA-A196-06FC46B50AC6}"/>
    <dgm:cxn modelId="{5ED25C41-32F4-4088-98C7-AA903CF658BD}" srcId="{78C02CF7-8B4C-463A-BB4C-1256062A6A5D}" destId="{7E088C90-54A2-470D-A3F0-62C69BBC1CF0}" srcOrd="0" destOrd="0" parTransId="{843526E3-850A-4016-B24D-2AD1FFE4A002}" sibTransId="{4AB61E2E-A32A-4032-9D2B-D88A8D8CAD33}"/>
    <dgm:cxn modelId="{63604E69-2CFB-4BD3-97A1-98EFE0AE5B30}" srcId="{B8B676A9-0B48-46AE-B1B7-1858B6313D24}" destId="{F558B2FF-DCA4-400A-A058-6AC2EEA798FA}" srcOrd="2" destOrd="0" parTransId="{5E21BB66-B8DB-45FF-8284-4CFCE6B9AB4F}" sibTransId="{F0BBED6E-AD6B-4577-8A09-4ED7A21D0FC7}"/>
    <dgm:cxn modelId="{CCC17E6A-7576-4F5F-BD38-49BBD59318D0}" srcId="{B8B676A9-0B48-46AE-B1B7-1858B6313D24}" destId="{FC8DF221-1178-4523-AF97-34838EF81BE5}" srcOrd="3" destOrd="0" parTransId="{9244F71B-C337-4C4F-BCE7-48F69DEF58E2}" sibTransId="{D68C5436-609F-439B-A849-F71F288BA6C4}"/>
    <dgm:cxn modelId="{7E76D154-4EF5-4C21-A797-BA29729B0407}" srcId="{B8B676A9-0B48-46AE-B1B7-1858B6313D24}" destId="{C7DC1AFF-D004-481B-BD33-E4056BDCD3C8}" srcOrd="4" destOrd="0" parTransId="{9AC6B21D-79E1-4C62-B1DF-243A597F013E}" sibTransId="{CAB7D44E-C9DB-4557-A31E-D819F775F4D9}"/>
    <dgm:cxn modelId="{99D3EA59-2F8F-4D1F-9687-DA7A31C1549C}" type="presOf" srcId="{5A49D76F-D1A2-41C0-A222-4C2F34964E00}" destId="{6F971844-AD95-45C0-A007-F32030753547}" srcOrd="0" destOrd="0" presId="urn:microsoft.com/office/officeart/2008/layout/VerticalAccentList"/>
    <dgm:cxn modelId="{B99A5E82-C6F0-4B33-91E7-50EE79397CB2}" type="presOf" srcId="{7E088C90-54A2-470D-A3F0-62C69BBC1CF0}" destId="{A36B429A-879D-4D61-AB50-6C5CB61B9A2E}" srcOrd="0" destOrd="0" presId="urn:microsoft.com/office/officeart/2008/layout/VerticalAccentList"/>
    <dgm:cxn modelId="{183FAE9C-9000-4C6B-A469-93B6EA476CB6}" type="presOf" srcId="{D0B833DB-E435-49D6-8C7A-1823BB1DDBB3}" destId="{4F7A0229-5802-45DC-87B4-FF57D2316B5D}" srcOrd="0" destOrd="0" presId="urn:microsoft.com/office/officeart/2008/layout/VerticalAccentList"/>
    <dgm:cxn modelId="{A4D83CA0-F032-41CB-BCCE-B87C8A6E7764}" type="presOf" srcId="{78C02CF7-8B4C-463A-BB4C-1256062A6A5D}" destId="{E20DD5CD-BE51-472A-A34C-AF6E39D09871}" srcOrd="0" destOrd="0" presId="urn:microsoft.com/office/officeart/2008/layout/VerticalAccentList"/>
    <dgm:cxn modelId="{8DCAFEA3-490C-4BD6-98FC-63D424C9B099}" type="presOf" srcId="{9C25EC58-2EA1-4A76-9F57-5CF9A527CD4A}" destId="{3660D634-3C39-4C75-B253-9FA163351B93}" srcOrd="0" destOrd="0" presId="urn:microsoft.com/office/officeart/2008/layout/VerticalAccentList"/>
    <dgm:cxn modelId="{72FEFCD8-E759-44BC-ADE3-2FF67792EC53}" type="presOf" srcId="{EA08FEA9-11C6-4FAD-AFA7-F2E3094F0406}" destId="{B4DA2247-E970-40BF-A047-E43F453E0FAD}" srcOrd="0" destOrd="0" presId="urn:microsoft.com/office/officeart/2008/layout/VerticalAccentList"/>
    <dgm:cxn modelId="{3A0704E2-7B59-4CA4-8F8F-1562E5BB3F60}" type="presOf" srcId="{F558B2FF-DCA4-400A-A058-6AC2EEA798FA}" destId="{614592A0-114A-4351-8583-2A7B5CE38A6D}" srcOrd="0" destOrd="0" presId="urn:microsoft.com/office/officeart/2008/layout/VerticalAccentList"/>
    <dgm:cxn modelId="{A71456FF-47BD-4B44-A85D-BFB64F466376}" srcId="{B8B676A9-0B48-46AE-B1B7-1858B6313D24}" destId="{78C02CF7-8B4C-463A-BB4C-1256062A6A5D}" srcOrd="5" destOrd="0" parTransId="{F5AECD1C-79F7-4D2A-9555-BD1E50747208}" sibTransId="{03CFFC5A-684E-434F-B9D6-B95082BAE52E}"/>
    <dgm:cxn modelId="{40A158E9-9C85-4230-A703-57CC7529CF66}" type="presParOf" srcId="{1B6A9989-06E2-4AFF-870D-56E3436ED85C}" destId="{563A6616-0A5A-48ED-8CEC-9CF66AE534DD}" srcOrd="0" destOrd="0" presId="urn:microsoft.com/office/officeart/2008/layout/VerticalAccentList"/>
    <dgm:cxn modelId="{2E34FB77-38C0-4909-B14A-EC441C566C51}" type="presParOf" srcId="{563A6616-0A5A-48ED-8CEC-9CF66AE534DD}" destId="{4F7A0229-5802-45DC-87B4-FF57D2316B5D}" srcOrd="0" destOrd="0" presId="urn:microsoft.com/office/officeart/2008/layout/VerticalAccentList"/>
    <dgm:cxn modelId="{9BD36C09-FA37-4C83-98AB-ED9EFE51F8C4}" type="presParOf" srcId="{1B6A9989-06E2-4AFF-870D-56E3436ED85C}" destId="{29C8DC0F-23A5-46AB-90C7-16D548640A78}" srcOrd="1" destOrd="0" presId="urn:microsoft.com/office/officeart/2008/layout/VerticalAccentList"/>
    <dgm:cxn modelId="{2088C258-E0EF-4133-B8C6-D6E4B8ABA84C}" type="presParOf" srcId="{29C8DC0F-23A5-46AB-90C7-16D548640A78}" destId="{66F6EE92-49E6-4B88-BE7E-241BE035D901}" srcOrd="0" destOrd="0" presId="urn:microsoft.com/office/officeart/2008/layout/VerticalAccentList"/>
    <dgm:cxn modelId="{0056F78A-F206-4915-A456-79CC42C8710B}" type="presParOf" srcId="{29C8DC0F-23A5-46AB-90C7-16D548640A78}" destId="{029D06C0-57F7-4929-959B-DA913363FB55}" srcOrd="1" destOrd="0" presId="urn:microsoft.com/office/officeart/2008/layout/VerticalAccentList"/>
    <dgm:cxn modelId="{F7950E4A-C71D-45D4-93CF-D271A2C2436D}" type="presParOf" srcId="{29C8DC0F-23A5-46AB-90C7-16D548640A78}" destId="{E5E592C8-CCA1-412A-917E-116A0899796F}" srcOrd="2" destOrd="0" presId="urn:microsoft.com/office/officeart/2008/layout/VerticalAccentList"/>
    <dgm:cxn modelId="{3BF14884-EBBA-47A9-BE80-42B3B63DE086}" type="presParOf" srcId="{29C8DC0F-23A5-46AB-90C7-16D548640A78}" destId="{167F6DB6-EEC8-4951-A1F1-931A86E0247E}" srcOrd="3" destOrd="0" presId="urn:microsoft.com/office/officeart/2008/layout/VerticalAccentList"/>
    <dgm:cxn modelId="{1AA14377-AD85-4E53-AFDB-1C77680C9BAA}" type="presParOf" srcId="{29C8DC0F-23A5-46AB-90C7-16D548640A78}" destId="{E892436F-D1AB-4A0C-A252-C5D2709BE111}" srcOrd="4" destOrd="0" presId="urn:microsoft.com/office/officeart/2008/layout/VerticalAccentList"/>
    <dgm:cxn modelId="{98D7A921-6930-4E76-B441-631907347172}" type="presParOf" srcId="{29C8DC0F-23A5-46AB-90C7-16D548640A78}" destId="{DC4964FD-7840-4864-A384-59E8CCB5F9E2}" srcOrd="5" destOrd="0" presId="urn:microsoft.com/office/officeart/2008/layout/VerticalAccentList"/>
    <dgm:cxn modelId="{7207F483-8408-4744-BA3B-49F9D345B35F}" type="presParOf" srcId="{29C8DC0F-23A5-46AB-90C7-16D548640A78}" destId="{BA3A01D7-8BB6-4182-8D65-D34B738A9CBF}" srcOrd="6" destOrd="0" presId="urn:microsoft.com/office/officeart/2008/layout/VerticalAccentList"/>
    <dgm:cxn modelId="{3D826302-3FC9-4E7B-AFFD-CEFDB03511AD}" type="presParOf" srcId="{1B6A9989-06E2-4AFF-870D-56E3436ED85C}" destId="{A9E36172-3120-41DC-B783-0009C38D481F}" srcOrd="2" destOrd="0" presId="urn:microsoft.com/office/officeart/2008/layout/VerticalAccentList"/>
    <dgm:cxn modelId="{C8105AEB-680F-4563-A63B-F29B19B83CED}" type="presParOf" srcId="{1B6A9989-06E2-4AFF-870D-56E3436ED85C}" destId="{333749B1-047F-4ABE-B26C-EAC7F2F12CE4}" srcOrd="3" destOrd="0" presId="urn:microsoft.com/office/officeart/2008/layout/VerticalAccentList"/>
    <dgm:cxn modelId="{0EC27BEE-450F-4712-BA01-E93E6553CCD3}" type="presParOf" srcId="{333749B1-047F-4ABE-B26C-EAC7F2F12CE4}" destId="{3660D634-3C39-4C75-B253-9FA163351B93}" srcOrd="0" destOrd="0" presId="urn:microsoft.com/office/officeart/2008/layout/VerticalAccentList"/>
    <dgm:cxn modelId="{38A4B746-3DC3-476A-B754-1E29182B9B55}" type="presParOf" srcId="{1B6A9989-06E2-4AFF-870D-56E3436ED85C}" destId="{35543DD2-1909-44D6-ABE5-E230C1549890}" srcOrd="4" destOrd="0" presId="urn:microsoft.com/office/officeart/2008/layout/VerticalAccentList"/>
    <dgm:cxn modelId="{F3B3D99F-74BB-4F80-840B-8D07D148183E}" type="presParOf" srcId="{35543DD2-1909-44D6-ABE5-E230C1549890}" destId="{07332ECB-D179-4325-9CB2-A459048511D1}" srcOrd="0" destOrd="0" presId="urn:microsoft.com/office/officeart/2008/layout/VerticalAccentList"/>
    <dgm:cxn modelId="{98F684C2-E883-4302-AC4A-5A7D5EDF6C67}" type="presParOf" srcId="{35543DD2-1909-44D6-ABE5-E230C1549890}" destId="{B0106FDC-4310-4E8D-8984-81F11902DF8D}" srcOrd="1" destOrd="0" presId="urn:microsoft.com/office/officeart/2008/layout/VerticalAccentList"/>
    <dgm:cxn modelId="{8B2B0BFE-A8C1-47A0-87DD-30E8E02E732B}" type="presParOf" srcId="{35543DD2-1909-44D6-ABE5-E230C1549890}" destId="{5FA21B81-26E6-4D81-8B48-F8E5C20E6E6C}" srcOrd="2" destOrd="0" presId="urn:microsoft.com/office/officeart/2008/layout/VerticalAccentList"/>
    <dgm:cxn modelId="{D8ACE971-3E26-45FF-88E3-EA1FAE4C5FF8}" type="presParOf" srcId="{35543DD2-1909-44D6-ABE5-E230C1549890}" destId="{D6D1C709-B26F-4CD5-900E-BC23FB00962C}" srcOrd="3" destOrd="0" presId="urn:microsoft.com/office/officeart/2008/layout/VerticalAccentList"/>
    <dgm:cxn modelId="{2FA16F1D-8286-48A5-881B-1ABC212DA3A6}" type="presParOf" srcId="{35543DD2-1909-44D6-ABE5-E230C1549890}" destId="{5F1854D7-696A-4853-B6D7-BA2C6D01BB2A}" srcOrd="4" destOrd="0" presId="urn:microsoft.com/office/officeart/2008/layout/VerticalAccentList"/>
    <dgm:cxn modelId="{43FFE13F-0B98-4E26-900F-729A0DC59FEE}" type="presParOf" srcId="{35543DD2-1909-44D6-ABE5-E230C1549890}" destId="{464F5E37-8CB8-46C6-A6EC-83825A15BD1D}" srcOrd="5" destOrd="0" presId="urn:microsoft.com/office/officeart/2008/layout/VerticalAccentList"/>
    <dgm:cxn modelId="{7E4D6382-0A17-48D2-B0B2-E9CF79EBBE51}" type="presParOf" srcId="{35543DD2-1909-44D6-ABE5-E230C1549890}" destId="{13B2E321-2C90-42FA-8E60-BAE71F8105CE}" srcOrd="6" destOrd="0" presId="urn:microsoft.com/office/officeart/2008/layout/VerticalAccentList"/>
    <dgm:cxn modelId="{7682E241-D424-4D2A-B428-83837D8CD66D}" type="presParOf" srcId="{35543DD2-1909-44D6-ABE5-E230C1549890}" destId="{6F971844-AD95-45C0-A007-F32030753547}" srcOrd="7" destOrd="0" presId="urn:microsoft.com/office/officeart/2008/layout/VerticalAccentList"/>
    <dgm:cxn modelId="{F7B49A7E-65E6-434C-9EB9-FAF621825416}" type="presParOf" srcId="{1B6A9989-06E2-4AFF-870D-56E3436ED85C}" destId="{8E11F950-9125-4E1A-B23E-176BBA011DA0}" srcOrd="5" destOrd="0" presId="urn:microsoft.com/office/officeart/2008/layout/VerticalAccentList"/>
    <dgm:cxn modelId="{8D61BB88-2304-49EC-85B0-5A0A22C13F4D}" type="presParOf" srcId="{1B6A9989-06E2-4AFF-870D-56E3436ED85C}" destId="{E3F5C824-334A-451B-A689-73415C4F06EB}" srcOrd="6" destOrd="0" presId="urn:microsoft.com/office/officeart/2008/layout/VerticalAccentList"/>
    <dgm:cxn modelId="{E544DE6A-B2AD-4DDD-8E80-46B80F5FB38E}" type="presParOf" srcId="{E3F5C824-334A-451B-A689-73415C4F06EB}" destId="{614592A0-114A-4351-8583-2A7B5CE38A6D}" srcOrd="0" destOrd="0" presId="urn:microsoft.com/office/officeart/2008/layout/VerticalAccentList"/>
    <dgm:cxn modelId="{F1C1B494-3247-4DE1-A546-69A0FBDB2F4F}" type="presParOf" srcId="{1B6A9989-06E2-4AFF-870D-56E3436ED85C}" destId="{066B9C9A-8F41-4B82-8FF0-689821A260D6}" srcOrd="7" destOrd="0" presId="urn:microsoft.com/office/officeart/2008/layout/VerticalAccentList"/>
    <dgm:cxn modelId="{4878D112-1BCA-4E32-9864-1B6D727A197E}" type="presParOf" srcId="{066B9C9A-8F41-4B82-8FF0-689821A260D6}" destId="{65608CF6-C4F3-4814-AC24-0E9E2990DE68}" srcOrd="0" destOrd="0" presId="urn:microsoft.com/office/officeart/2008/layout/VerticalAccentList"/>
    <dgm:cxn modelId="{C96A613F-EA13-4BF5-A29C-8C72832A2615}" type="presParOf" srcId="{066B9C9A-8F41-4B82-8FF0-689821A260D6}" destId="{83B61259-18D8-4A58-A14D-755A88F0E2F1}" srcOrd="1" destOrd="0" presId="urn:microsoft.com/office/officeart/2008/layout/VerticalAccentList"/>
    <dgm:cxn modelId="{8B771AB9-80E7-4461-BCBC-93A08A69D69B}" type="presParOf" srcId="{066B9C9A-8F41-4B82-8FF0-689821A260D6}" destId="{046203D2-322C-4536-986D-E46066BA5F39}" srcOrd="2" destOrd="0" presId="urn:microsoft.com/office/officeart/2008/layout/VerticalAccentList"/>
    <dgm:cxn modelId="{3C82A5FA-1CDF-4082-A447-C31C280C85EA}" type="presParOf" srcId="{066B9C9A-8F41-4B82-8FF0-689821A260D6}" destId="{1B67D8F6-0CBC-4398-A2A8-F0B08DE05A49}" srcOrd="3" destOrd="0" presId="urn:microsoft.com/office/officeart/2008/layout/VerticalAccentList"/>
    <dgm:cxn modelId="{EECC62ED-DD5D-4AD1-B31C-2DC578C1D697}" type="presParOf" srcId="{066B9C9A-8F41-4B82-8FF0-689821A260D6}" destId="{2BE78DB9-DDF0-4F0F-8CA4-5D2BEAEB70A5}" srcOrd="4" destOrd="0" presId="urn:microsoft.com/office/officeart/2008/layout/VerticalAccentList"/>
    <dgm:cxn modelId="{1E5059DD-F379-479F-86B8-A54AA7A95F75}" type="presParOf" srcId="{066B9C9A-8F41-4B82-8FF0-689821A260D6}" destId="{5DC312B4-7443-4301-93FD-4717C0303AF5}" srcOrd="5" destOrd="0" presId="urn:microsoft.com/office/officeart/2008/layout/VerticalAccentList"/>
    <dgm:cxn modelId="{806398C6-6E79-4BEA-B7B2-DF5A52A7EB94}" type="presParOf" srcId="{066B9C9A-8F41-4B82-8FF0-689821A260D6}" destId="{F1C88261-6291-4EEA-9FDC-4AD170184627}" srcOrd="6" destOrd="0" presId="urn:microsoft.com/office/officeart/2008/layout/VerticalAccentList"/>
    <dgm:cxn modelId="{24C0055A-E99A-424B-8DAE-8F0F438FB813}" type="presParOf" srcId="{066B9C9A-8F41-4B82-8FF0-689821A260D6}" destId="{B4DA2247-E970-40BF-A047-E43F453E0FAD}" srcOrd="7" destOrd="0" presId="urn:microsoft.com/office/officeart/2008/layout/VerticalAccentList"/>
    <dgm:cxn modelId="{150A1DE4-9C42-4B7C-ADE7-B5EA11294A55}" type="presParOf" srcId="{1B6A9989-06E2-4AFF-870D-56E3436ED85C}" destId="{88C71DE0-EDBA-4980-BCCC-11C63C5ABF25}" srcOrd="8" destOrd="0" presId="urn:microsoft.com/office/officeart/2008/layout/VerticalAccentList"/>
    <dgm:cxn modelId="{C77DDFAF-6432-4855-BBF3-B1FB0A118BE6}" type="presParOf" srcId="{1B6A9989-06E2-4AFF-870D-56E3436ED85C}" destId="{6A11C557-09C8-4329-832A-FC38D3098143}" srcOrd="9" destOrd="0" presId="urn:microsoft.com/office/officeart/2008/layout/VerticalAccentList"/>
    <dgm:cxn modelId="{CD0982A1-DDD9-4CB3-A4EB-F46AFC5DD3EB}" type="presParOf" srcId="{6A11C557-09C8-4329-832A-FC38D3098143}" destId="{E0C09F0C-01EF-461E-8490-2E4A72AEB945}" srcOrd="0" destOrd="0" presId="urn:microsoft.com/office/officeart/2008/layout/VerticalAccentList"/>
    <dgm:cxn modelId="{D7C8D912-89FE-4A27-BF3C-0C11BB8B82B1}" type="presParOf" srcId="{1B6A9989-06E2-4AFF-870D-56E3436ED85C}" destId="{1FA2A7E9-D0A8-49A4-8BB2-337B483216EB}" srcOrd="10" destOrd="0" presId="urn:microsoft.com/office/officeart/2008/layout/VerticalAccentList"/>
    <dgm:cxn modelId="{7E0BB0FB-B17F-4D18-A4C4-B7777AC982F5}" type="presParOf" srcId="{1FA2A7E9-D0A8-49A4-8BB2-337B483216EB}" destId="{BB0F6D66-33DB-497C-B669-6FD98DAF0699}" srcOrd="0" destOrd="0" presId="urn:microsoft.com/office/officeart/2008/layout/VerticalAccentList"/>
    <dgm:cxn modelId="{49764A70-8A41-4180-9C0B-FCF01E718983}" type="presParOf" srcId="{1FA2A7E9-D0A8-49A4-8BB2-337B483216EB}" destId="{E09878E7-CD79-4138-A826-7934D6D823F0}" srcOrd="1" destOrd="0" presId="urn:microsoft.com/office/officeart/2008/layout/VerticalAccentList"/>
    <dgm:cxn modelId="{6CBB1F23-776D-4F0D-85C7-14D34DBCA399}" type="presParOf" srcId="{1FA2A7E9-D0A8-49A4-8BB2-337B483216EB}" destId="{C80EDA91-8FF8-4BE7-A424-8BA1A6C1DB9F}" srcOrd="2" destOrd="0" presId="urn:microsoft.com/office/officeart/2008/layout/VerticalAccentList"/>
    <dgm:cxn modelId="{A6DC973B-074F-426F-8F15-2676F5EA5D05}" type="presParOf" srcId="{1FA2A7E9-D0A8-49A4-8BB2-337B483216EB}" destId="{DFF0250B-BBFB-4A4C-861C-7DFD4FAEEAC0}" srcOrd="3" destOrd="0" presId="urn:microsoft.com/office/officeart/2008/layout/VerticalAccentList"/>
    <dgm:cxn modelId="{330EA4B8-E014-44C2-BC42-18883630E222}" type="presParOf" srcId="{1FA2A7E9-D0A8-49A4-8BB2-337B483216EB}" destId="{ACB1149B-56BD-4AC5-9B5E-27892A7D77FA}" srcOrd="4" destOrd="0" presId="urn:microsoft.com/office/officeart/2008/layout/VerticalAccentList"/>
    <dgm:cxn modelId="{729DAB18-C218-41ED-A01F-333C1FC7D95B}" type="presParOf" srcId="{1FA2A7E9-D0A8-49A4-8BB2-337B483216EB}" destId="{7B453460-11C3-4570-BF50-377BAB7114A0}" srcOrd="5" destOrd="0" presId="urn:microsoft.com/office/officeart/2008/layout/VerticalAccentList"/>
    <dgm:cxn modelId="{711BC753-2C31-4E2F-8A1E-F48C0E3D0455}" type="presParOf" srcId="{1FA2A7E9-D0A8-49A4-8BB2-337B483216EB}" destId="{E77508C1-D53E-4D8E-A5AA-6C3064C17859}" srcOrd="6" destOrd="0" presId="urn:microsoft.com/office/officeart/2008/layout/VerticalAccentList"/>
    <dgm:cxn modelId="{FA75DA3B-B222-4341-9A95-4635CD63B44F}" type="presParOf" srcId="{1B6A9989-06E2-4AFF-870D-56E3436ED85C}" destId="{13DF0881-2BAD-4E45-81DB-A288AF9F5E69}" srcOrd="11" destOrd="0" presId="urn:microsoft.com/office/officeart/2008/layout/VerticalAccentList"/>
    <dgm:cxn modelId="{20410831-7E2A-4DEC-B217-7A3D07847276}" type="presParOf" srcId="{1B6A9989-06E2-4AFF-870D-56E3436ED85C}" destId="{D4CBF369-9DD0-4C86-B7EB-15E53DE99ECD}" srcOrd="12" destOrd="0" presId="urn:microsoft.com/office/officeart/2008/layout/VerticalAccentList"/>
    <dgm:cxn modelId="{61FAC327-02ED-4A21-A22D-425D728980BB}" type="presParOf" srcId="{D4CBF369-9DD0-4C86-B7EB-15E53DE99ECD}" destId="{E69FDD74-D0B2-4F4F-AA3E-9AF8FA8D1D89}" srcOrd="0" destOrd="0" presId="urn:microsoft.com/office/officeart/2008/layout/VerticalAccentList"/>
    <dgm:cxn modelId="{5D459BF4-2C07-4F1D-A458-E1A0B2CE9720}" type="presParOf" srcId="{1B6A9989-06E2-4AFF-870D-56E3436ED85C}" destId="{316D89AE-CC95-4F72-9B4A-B10654FD27C0}" srcOrd="13" destOrd="0" presId="urn:microsoft.com/office/officeart/2008/layout/VerticalAccentList"/>
    <dgm:cxn modelId="{27B655E3-BA3C-4094-AF2F-9C93FD5E4A37}" type="presParOf" srcId="{316D89AE-CC95-4F72-9B4A-B10654FD27C0}" destId="{AEFE05ED-F534-4A97-BF1D-EDF81A625254}" srcOrd="0" destOrd="0" presId="urn:microsoft.com/office/officeart/2008/layout/VerticalAccentList"/>
    <dgm:cxn modelId="{E2F6B3BD-DC0F-40B1-83AE-506324F7EC2D}" type="presParOf" srcId="{316D89AE-CC95-4F72-9B4A-B10654FD27C0}" destId="{40B10BD4-4DCD-4412-9EB3-2313B2A6870B}" srcOrd="1" destOrd="0" presId="urn:microsoft.com/office/officeart/2008/layout/VerticalAccentList"/>
    <dgm:cxn modelId="{2384E952-B2A6-4649-87F5-6B5B8075C3F6}" type="presParOf" srcId="{316D89AE-CC95-4F72-9B4A-B10654FD27C0}" destId="{07823B9A-770D-4BEA-B634-C56557DC1CC2}" srcOrd="2" destOrd="0" presId="urn:microsoft.com/office/officeart/2008/layout/VerticalAccentList"/>
    <dgm:cxn modelId="{81BA9BDB-58A1-4C84-AABA-40FE67CACE3D}" type="presParOf" srcId="{316D89AE-CC95-4F72-9B4A-B10654FD27C0}" destId="{FBF3A7BD-BCA7-4779-9E42-5F7E2EDCE492}" srcOrd="3" destOrd="0" presId="urn:microsoft.com/office/officeart/2008/layout/VerticalAccentList"/>
    <dgm:cxn modelId="{A685EA6D-AE97-4E64-A0CD-404F87F2F1E5}" type="presParOf" srcId="{316D89AE-CC95-4F72-9B4A-B10654FD27C0}" destId="{395DDB26-11B3-478C-8646-6054E42491EF}" srcOrd="4" destOrd="0" presId="urn:microsoft.com/office/officeart/2008/layout/VerticalAccentList"/>
    <dgm:cxn modelId="{DB7309CB-1037-409D-99D1-EAE515F44FD9}" type="presParOf" srcId="{316D89AE-CC95-4F72-9B4A-B10654FD27C0}" destId="{02070779-37F5-40D6-A301-BA88AD1111F8}" srcOrd="5" destOrd="0" presId="urn:microsoft.com/office/officeart/2008/layout/VerticalAccentList"/>
    <dgm:cxn modelId="{9C59FF56-46A2-4DA7-B8C9-5800227F67DA}" type="presParOf" srcId="{316D89AE-CC95-4F72-9B4A-B10654FD27C0}" destId="{6683E402-F5A1-4001-BF94-9BF620A5B2D5}" srcOrd="6" destOrd="0" presId="urn:microsoft.com/office/officeart/2008/layout/VerticalAccentList"/>
    <dgm:cxn modelId="{CA8E1785-93F3-4D48-B9D0-3D4D08FA101E}" type="presParOf" srcId="{1B6A9989-06E2-4AFF-870D-56E3436ED85C}" destId="{D2993F73-CF56-486A-AD6D-8AA979A14D75}" srcOrd="14" destOrd="0" presId="urn:microsoft.com/office/officeart/2008/layout/VerticalAccentList"/>
    <dgm:cxn modelId="{9BB4D630-11AA-458E-9E3B-65A11382C2CF}" type="presParOf" srcId="{1B6A9989-06E2-4AFF-870D-56E3436ED85C}" destId="{2AB3D660-C814-42E7-AC1F-6E2825A3605C}" srcOrd="15" destOrd="0" presId="urn:microsoft.com/office/officeart/2008/layout/VerticalAccentList"/>
    <dgm:cxn modelId="{09372E22-F7F1-4B9E-BB19-3A4D18C87431}" type="presParOf" srcId="{2AB3D660-C814-42E7-AC1F-6E2825A3605C}" destId="{E20DD5CD-BE51-472A-A34C-AF6E39D09871}" srcOrd="0" destOrd="0" presId="urn:microsoft.com/office/officeart/2008/layout/VerticalAccentList"/>
    <dgm:cxn modelId="{23A7E791-A028-4689-9BA8-EE80A6EADE90}" type="presParOf" srcId="{1B6A9989-06E2-4AFF-870D-56E3436ED85C}" destId="{57A4C8E8-7EAC-42B1-AAC8-0A9DACA3057C}" srcOrd="16" destOrd="0" presId="urn:microsoft.com/office/officeart/2008/layout/VerticalAccentList"/>
    <dgm:cxn modelId="{60EB067A-0CC9-4E6D-B39F-BB4ED6499D0D}" type="presParOf" srcId="{57A4C8E8-7EAC-42B1-AAC8-0A9DACA3057C}" destId="{C3399439-01C6-40EC-9DD8-420B6AF94577}" srcOrd="0" destOrd="0" presId="urn:microsoft.com/office/officeart/2008/layout/VerticalAccentList"/>
    <dgm:cxn modelId="{3AE53C4D-8151-49B1-B656-26C23A0216C7}" type="presParOf" srcId="{57A4C8E8-7EAC-42B1-AAC8-0A9DACA3057C}" destId="{71A4E37C-0DD1-4E0D-85AA-15771537C898}" srcOrd="1" destOrd="0" presId="urn:microsoft.com/office/officeart/2008/layout/VerticalAccentList"/>
    <dgm:cxn modelId="{883BC894-A1BC-4585-AFF0-D2B2F71540F5}" type="presParOf" srcId="{57A4C8E8-7EAC-42B1-AAC8-0A9DACA3057C}" destId="{5A29A698-92A4-4AC5-ADD3-25583FA0E1EF}" srcOrd="2" destOrd="0" presId="urn:microsoft.com/office/officeart/2008/layout/VerticalAccentList"/>
    <dgm:cxn modelId="{6189BDB3-1F25-4C3B-BEF2-92B200600799}" type="presParOf" srcId="{57A4C8E8-7EAC-42B1-AAC8-0A9DACA3057C}" destId="{130AE445-8889-4A50-9837-07A576A77C68}" srcOrd="3" destOrd="0" presId="urn:microsoft.com/office/officeart/2008/layout/VerticalAccentList"/>
    <dgm:cxn modelId="{BFC695FF-FA0D-40F5-8521-56E0865AA3B9}" type="presParOf" srcId="{57A4C8E8-7EAC-42B1-AAC8-0A9DACA3057C}" destId="{A30B858B-D691-48F2-9D87-E64810728033}" srcOrd="4" destOrd="0" presId="urn:microsoft.com/office/officeart/2008/layout/VerticalAccentList"/>
    <dgm:cxn modelId="{91DA9064-5F8E-43C2-87B4-259F100E45B8}" type="presParOf" srcId="{57A4C8E8-7EAC-42B1-AAC8-0A9DACA3057C}" destId="{7BB82C1C-F700-45AB-B080-8F5A7BE4A9FF}" srcOrd="5" destOrd="0" presId="urn:microsoft.com/office/officeart/2008/layout/VerticalAccentList"/>
    <dgm:cxn modelId="{C78AF2AF-97EE-45AE-A1CF-A85CC494638A}" type="presParOf" srcId="{57A4C8E8-7EAC-42B1-AAC8-0A9DACA3057C}" destId="{E17A2EB5-5728-492C-8095-BD2BF28E6C81}" srcOrd="6" destOrd="0" presId="urn:microsoft.com/office/officeart/2008/layout/VerticalAccentList"/>
    <dgm:cxn modelId="{49EDAD3C-9623-47C5-8B51-4A02749360AF}" type="presParOf" srcId="{57A4C8E8-7EAC-42B1-AAC8-0A9DACA3057C}" destId="{A36B429A-879D-4D61-AB50-6C5CB61B9A2E}" srcOrd="7" destOrd="0" presId="urn:microsoft.com/office/officeart/2008/layout/VerticalAccent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Text Preparation</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Cleansing</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0585F5F4-A658-44B5-9F5C-CC06DF8836D3}">
      <dgm:prSet phldrT="[Text]" custT="1"/>
      <dgm:spPr/>
      <dgm:t>
        <a:bodyPr/>
        <a:lstStyle/>
        <a:p>
          <a:r>
            <a:rPr lang="en-US" sz="1400" dirty="0"/>
            <a:t>HTML Tags Removal</a:t>
          </a:r>
        </a:p>
      </dgm:t>
    </dgm:pt>
    <dgm:pt modelId="{626FBC99-9B71-4F45-92C6-3256BCB4D999}" type="parTrans" cxnId="{DD3113D1-6221-44A5-8CD0-93A4EF311CD8}">
      <dgm:prSet/>
      <dgm:spPr/>
      <dgm:t>
        <a:bodyPr/>
        <a:lstStyle/>
        <a:p>
          <a:endParaRPr lang="en-US"/>
        </a:p>
      </dgm:t>
    </dgm:pt>
    <dgm:pt modelId="{2F35D6C4-DE28-4390-8362-C7EFCCE5E010}" type="sibTrans" cxnId="{DD3113D1-6221-44A5-8CD0-93A4EF311CD8}">
      <dgm:prSet/>
      <dgm:spPr/>
      <dgm:t>
        <a:bodyPr/>
        <a:lstStyle/>
        <a:p>
          <a:endParaRPr lang="en-US"/>
        </a:p>
      </dgm:t>
    </dgm:pt>
    <dgm:pt modelId="{9087C35C-FEBB-4E7E-9272-6687ACC51E57}">
      <dgm:prSet phldrT="[Text]" custT="1"/>
      <dgm:spPr/>
      <dgm:t>
        <a:bodyPr/>
        <a:lstStyle/>
        <a:p>
          <a:r>
            <a:rPr lang="en-US" sz="1800" dirty="0"/>
            <a:t>Basic Preprocessing</a:t>
          </a:r>
        </a:p>
      </dgm:t>
    </dgm:pt>
    <dgm:pt modelId="{6ACD446F-8214-4874-B6BF-22725CA2D68C}" type="sibTrans" cxnId="{0DFAD0DA-0590-4361-9574-FB559231E095}">
      <dgm:prSet/>
      <dgm:spPr/>
      <dgm:t>
        <a:bodyPr/>
        <a:lstStyle/>
        <a:p>
          <a:endParaRPr lang="en-US"/>
        </a:p>
      </dgm:t>
    </dgm:pt>
    <dgm:pt modelId="{79C3A05E-EE73-4BFE-BECB-3B56E9231F6B}" type="parTrans" cxnId="{0DFAD0DA-0590-4361-9574-FB559231E095}">
      <dgm:prSet/>
      <dgm:spPr/>
      <dgm:t>
        <a:bodyPr/>
        <a:lstStyle/>
        <a:p>
          <a:endParaRPr lang="en-US"/>
        </a:p>
      </dgm:t>
    </dgm:pt>
    <dgm:pt modelId="{2AB119F1-4510-4416-AE4E-7C352948C5F5}">
      <dgm:prSet phldrT="[Text]" custT="1"/>
      <dgm:spPr/>
      <dgm:t>
        <a:bodyPr/>
        <a:lstStyle/>
        <a:p>
          <a:r>
            <a:rPr lang="en-US" sz="1800" dirty="0"/>
            <a:t>Advance Preprocessing</a:t>
          </a:r>
        </a:p>
      </dgm:t>
    </dgm:pt>
    <dgm:pt modelId="{026465EA-4AFA-4125-84AA-F57653D180CC}" type="sibTrans" cxnId="{D466838A-424E-40F8-B760-0F13098B9B6A}">
      <dgm:prSet/>
      <dgm:spPr/>
      <dgm:t>
        <a:bodyPr/>
        <a:lstStyle/>
        <a:p>
          <a:endParaRPr lang="en-US"/>
        </a:p>
      </dgm:t>
    </dgm:pt>
    <dgm:pt modelId="{9CC357B7-0F6F-4E2D-AAB1-84C7E023DACF}" type="parTrans" cxnId="{D466838A-424E-40F8-B760-0F13098B9B6A}">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rgbClr val="92D050"/>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5" custScaleX="194834"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3"/>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3"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5"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AB425315-84D2-4D35-8800-26BE83101CA2}" type="pres">
      <dgm:prSet presAssocID="{626FBC99-9B71-4F45-92C6-3256BCB4D999}" presName="Name17" presStyleLbl="parChTrans1D3" presStyleIdx="0" presStyleCnt="1"/>
      <dgm:spPr/>
    </dgm:pt>
    <dgm:pt modelId="{879EC66E-197B-4772-8F21-B2ADBD2E7DF0}" type="pres">
      <dgm:prSet presAssocID="{0585F5F4-A658-44B5-9F5C-CC06DF8836D3}" presName="hierRoot3" presStyleCnt="0"/>
      <dgm:spPr/>
    </dgm:pt>
    <dgm:pt modelId="{9CB2160D-A689-4433-8D27-4DB7D6EC1423}" type="pres">
      <dgm:prSet presAssocID="{0585F5F4-A658-44B5-9F5C-CC06DF8836D3}" presName="composite3" presStyleCnt="0"/>
      <dgm:spPr/>
    </dgm:pt>
    <dgm:pt modelId="{3D06560A-9B04-4A1C-818C-98C755F7BF43}" type="pres">
      <dgm:prSet presAssocID="{0585F5F4-A658-44B5-9F5C-CC06DF8836D3}" presName="image3" presStyleLbl="node3" presStyleIdx="0" presStyleCnt="1" custScaleX="22929" custScaleY="22929"/>
      <dgm:spPr>
        <a:solidFill>
          <a:srgbClr val="00B050"/>
        </a:solidFill>
      </dgm:spPr>
    </dgm:pt>
    <dgm:pt modelId="{1DBC6997-AD54-4D2C-A178-44EFA13F8BBC}" type="pres">
      <dgm:prSet presAssocID="{0585F5F4-A658-44B5-9F5C-CC06DF8836D3}" presName="text3" presStyleLbl="revTx" presStyleIdx="2" presStyleCnt="5" custLinFactNeighborY="4680">
        <dgm:presLayoutVars>
          <dgm:chPref val="3"/>
        </dgm:presLayoutVars>
      </dgm:prSet>
      <dgm:spPr/>
    </dgm:pt>
    <dgm:pt modelId="{34AF1C36-D657-464A-98B2-36AE1BEDF618}" type="pres">
      <dgm:prSet presAssocID="{0585F5F4-A658-44B5-9F5C-CC06DF8836D3}" presName="hierChild4" presStyleCnt="0"/>
      <dgm:spPr/>
    </dgm:pt>
    <dgm:pt modelId="{5BAF9792-C3D4-4BEB-B56C-0E95885085C6}" type="pres">
      <dgm:prSet presAssocID="{79C3A05E-EE73-4BFE-BECB-3B56E9231F6B}" presName="Name10" presStyleLbl="parChTrans1D2" presStyleIdx="1" presStyleCnt="3"/>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3" custScaleX="46063" custScaleY="46063"/>
      <dgm:spPr>
        <a:solidFill>
          <a:schemeClr val="bg2">
            <a:lumMod val="50000"/>
          </a:schemeClr>
        </a:solidFill>
      </dgm:spPr>
    </dgm:pt>
    <dgm:pt modelId="{027B410D-399D-435F-8D7A-AC74802F08D3}" type="pres">
      <dgm:prSet presAssocID="{9087C35C-FEBB-4E7E-9272-6687ACC51E57}" presName="text2" presStyleLbl="revTx" presStyleIdx="3" presStyleCnt="5"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 modelId="{B105143A-1EE7-4151-BB5D-CFFBA81A2785}" type="pres">
      <dgm:prSet presAssocID="{9CC357B7-0F6F-4E2D-AAB1-84C7E023DACF}" presName="Name10" presStyleLbl="parChTrans1D2" presStyleIdx="2" presStyleCnt="3"/>
      <dgm:spPr/>
    </dgm:pt>
    <dgm:pt modelId="{24CEDC76-638A-4BDF-B025-4C73311CE838}" type="pres">
      <dgm:prSet presAssocID="{2AB119F1-4510-4416-AE4E-7C352948C5F5}" presName="hierRoot2" presStyleCnt="0"/>
      <dgm:spPr/>
    </dgm:pt>
    <dgm:pt modelId="{C34D7BB3-C9BD-4382-8507-1B1A1ACA63BD}" type="pres">
      <dgm:prSet presAssocID="{2AB119F1-4510-4416-AE4E-7C352948C5F5}" presName="composite2" presStyleCnt="0"/>
      <dgm:spPr/>
    </dgm:pt>
    <dgm:pt modelId="{DB8820B7-AE53-47A5-BB7B-C77FD865E07D}" type="pres">
      <dgm:prSet presAssocID="{2AB119F1-4510-4416-AE4E-7C352948C5F5}" presName="image2" presStyleLbl="node2" presStyleIdx="2" presStyleCnt="3" custScaleX="46139" custScaleY="46139"/>
      <dgm:spPr>
        <a:solidFill>
          <a:schemeClr val="bg2">
            <a:lumMod val="50000"/>
          </a:schemeClr>
        </a:solidFill>
      </dgm:spPr>
    </dgm:pt>
    <dgm:pt modelId="{F079E7FE-DF40-4BB5-A9E1-77C320FB94FD}" type="pres">
      <dgm:prSet presAssocID="{2AB119F1-4510-4416-AE4E-7C352948C5F5}" presName="text2" presStyleLbl="revTx" presStyleIdx="4" presStyleCnt="5" custScaleX="176589" custLinFactNeighborX="30901" custLinFactNeighborY="3064">
        <dgm:presLayoutVars>
          <dgm:chPref val="3"/>
        </dgm:presLayoutVars>
      </dgm:prSet>
      <dgm:spPr/>
    </dgm:pt>
    <dgm:pt modelId="{CFDB20A0-DC70-47FE-A30E-94413EA49CC1}" type="pres">
      <dgm:prSet presAssocID="{2AB119F1-4510-4416-AE4E-7C352948C5F5}" presName="hierChild3" presStyleCnt="0"/>
      <dgm:spPr/>
    </dgm:pt>
  </dgm:ptLst>
  <dgm:cxnLst>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C8723369-69D8-4960-915C-7124C4522D79}" type="presOf" srcId="{0585F5F4-A658-44B5-9F5C-CC06DF8836D3}" destId="{1DBC6997-AD54-4D2C-A178-44EFA13F8BBC}" srcOrd="0" destOrd="0" presId="urn:microsoft.com/office/officeart/2009/layout/CirclePictureHierarchy"/>
    <dgm:cxn modelId="{820D5F6A-A6E5-40F8-8624-A42CC4594173}" type="presOf" srcId="{2AB119F1-4510-4416-AE4E-7C352948C5F5}" destId="{F079E7FE-DF40-4BB5-A9E1-77C320FB94FD}"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1DB3C575-F03E-4176-80CB-82308D1E7E3C}" type="presOf" srcId="{626FBC99-9B71-4F45-92C6-3256BCB4D999}" destId="{AB425315-84D2-4D35-8800-26BE83101CA2}" srcOrd="0" destOrd="0" presId="urn:microsoft.com/office/officeart/2009/layout/CirclePictureHierarchy"/>
    <dgm:cxn modelId="{D466838A-424E-40F8-B760-0F13098B9B6A}" srcId="{AC4BAB11-79F2-4FE9-841C-D9B065C1540E}" destId="{2AB119F1-4510-4416-AE4E-7C352948C5F5}" srcOrd="2" destOrd="0" parTransId="{9CC357B7-0F6F-4E2D-AAB1-84C7E023DACF}" sibTransId="{026465EA-4AFA-4125-84AA-F57653D180CC}"/>
    <dgm:cxn modelId="{703EB2A0-8157-4AAC-850C-F13AF7D052E1}" srcId="{AC4BAB11-79F2-4FE9-841C-D9B065C1540E}" destId="{6C4D0566-DBC9-4D0C-BEAF-9AAA2086345C}" srcOrd="0" destOrd="0" parTransId="{027E58BB-EFA6-44F9-A781-FE189847F1D4}" sibTransId="{CB144888-C93C-468A-9CD8-D9CF1DA1C9EA}"/>
    <dgm:cxn modelId="{515F31B6-066C-489C-B435-2BC178EF4035}" type="presOf" srcId="{1B1756EB-EBB0-4798-835A-4B1CB5E81725}" destId="{EC8DBF5B-7B13-458F-BF8D-7A3D3E338FFB}" srcOrd="0" destOrd="0" presId="urn:microsoft.com/office/officeart/2009/layout/CirclePictureHierarchy"/>
    <dgm:cxn modelId="{DD3113D1-6221-44A5-8CD0-93A4EF311CD8}" srcId="{6C4D0566-DBC9-4D0C-BEAF-9AAA2086345C}" destId="{0585F5F4-A658-44B5-9F5C-CC06DF8836D3}" srcOrd="0" destOrd="0" parTransId="{626FBC99-9B71-4F45-92C6-3256BCB4D999}" sibTransId="{2F35D6C4-DE28-4390-8362-C7EFCCE5E010}"/>
    <dgm:cxn modelId="{0DFAD0DA-0590-4361-9574-FB559231E095}" srcId="{AC4BAB11-79F2-4FE9-841C-D9B065C1540E}" destId="{9087C35C-FEBB-4E7E-9272-6687ACC51E57}" srcOrd="1" destOrd="0" parTransId="{79C3A05E-EE73-4BFE-BECB-3B56E9231F6B}" sibTransId="{6ACD446F-8214-4874-B6BF-22725CA2D68C}"/>
    <dgm:cxn modelId="{37E259E7-FCF2-4891-BF9D-5A81342E871E}" type="presOf" srcId="{9CC357B7-0F6F-4E2D-AAB1-84C7E023DACF}" destId="{B105143A-1EE7-4151-BB5D-CFFBA81A2785}" srcOrd="0" destOrd="0" presId="urn:microsoft.com/office/officeart/2009/layout/CirclePictureHierarchy"/>
    <dgm:cxn modelId="{55039EE8-BEE9-4952-B2A9-C6BB1A09E1CD}" type="presOf" srcId="{AC4BAB11-79F2-4FE9-841C-D9B065C1540E}" destId="{430597DA-CD21-4CF7-8E4F-7165FB4940A7}"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384D5647-BF20-44E9-8E43-23143C1E1768}" type="presParOf" srcId="{280AAD71-E011-4E5F-A0A2-FF4C65C71518}" destId="{AB425315-84D2-4D35-8800-26BE83101CA2}" srcOrd="0" destOrd="0" presId="urn:microsoft.com/office/officeart/2009/layout/CirclePictureHierarchy"/>
    <dgm:cxn modelId="{25C1C28F-9023-4BDE-A8BD-411440F58D62}" type="presParOf" srcId="{280AAD71-E011-4E5F-A0A2-FF4C65C71518}" destId="{879EC66E-197B-4772-8F21-B2ADBD2E7DF0}" srcOrd="1" destOrd="0" presId="urn:microsoft.com/office/officeart/2009/layout/CirclePictureHierarchy"/>
    <dgm:cxn modelId="{24DE48CB-6C50-4860-B92C-E72072F7B875}" type="presParOf" srcId="{879EC66E-197B-4772-8F21-B2ADBD2E7DF0}" destId="{9CB2160D-A689-4433-8D27-4DB7D6EC1423}" srcOrd="0" destOrd="0" presId="urn:microsoft.com/office/officeart/2009/layout/CirclePictureHierarchy"/>
    <dgm:cxn modelId="{229B4F02-B482-4250-B2FC-91F444A30E1C}" type="presParOf" srcId="{9CB2160D-A689-4433-8D27-4DB7D6EC1423}" destId="{3D06560A-9B04-4A1C-818C-98C755F7BF43}" srcOrd="0" destOrd="0" presId="urn:microsoft.com/office/officeart/2009/layout/CirclePictureHierarchy"/>
    <dgm:cxn modelId="{39E21030-8649-4348-A34E-58C72FAF9320}" type="presParOf" srcId="{9CB2160D-A689-4433-8D27-4DB7D6EC1423}" destId="{1DBC6997-AD54-4D2C-A178-44EFA13F8BBC}" srcOrd="1" destOrd="0" presId="urn:microsoft.com/office/officeart/2009/layout/CirclePictureHierarchy"/>
    <dgm:cxn modelId="{03C9CFDA-3960-462A-8F4F-D78322C4199E}" type="presParOf" srcId="{879EC66E-197B-4772-8F21-B2ADBD2E7DF0}" destId="{34AF1C36-D657-464A-98B2-36AE1BEDF618}"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 modelId="{94E2635B-7404-4736-9DA9-685FB6021C36}" type="presParOf" srcId="{C14F3220-0B5E-4D30-8DDB-A66236EC8A7D}" destId="{B105143A-1EE7-4151-BB5D-CFFBA81A2785}" srcOrd="4" destOrd="0" presId="urn:microsoft.com/office/officeart/2009/layout/CirclePictureHierarchy"/>
    <dgm:cxn modelId="{02962950-7F3A-4F89-8A0E-CC62E0EE2429}" type="presParOf" srcId="{C14F3220-0B5E-4D30-8DDB-A66236EC8A7D}" destId="{24CEDC76-638A-4BDF-B025-4C73311CE838}" srcOrd="5" destOrd="0" presId="urn:microsoft.com/office/officeart/2009/layout/CirclePictureHierarchy"/>
    <dgm:cxn modelId="{82C34913-B2C1-449F-A7A9-3481E5F8C69A}" type="presParOf" srcId="{24CEDC76-638A-4BDF-B025-4C73311CE838}" destId="{C34D7BB3-C9BD-4382-8507-1B1A1ACA63BD}" srcOrd="0" destOrd="0" presId="urn:microsoft.com/office/officeart/2009/layout/CirclePictureHierarchy"/>
    <dgm:cxn modelId="{4EEED3F9-89C6-41CD-9DB2-34A48FF71D21}" type="presParOf" srcId="{C34D7BB3-C9BD-4382-8507-1B1A1ACA63BD}" destId="{DB8820B7-AE53-47A5-BB7B-C77FD865E07D}" srcOrd="0" destOrd="0" presId="urn:microsoft.com/office/officeart/2009/layout/CirclePictureHierarchy"/>
    <dgm:cxn modelId="{B16E0E53-02A9-4A78-890A-10C703090273}" type="presParOf" srcId="{C34D7BB3-C9BD-4382-8507-1B1A1ACA63BD}" destId="{F079E7FE-DF40-4BB5-A9E1-77C320FB94FD}" srcOrd="1" destOrd="0" presId="urn:microsoft.com/office/officeart/2009/layout/CirclePictureHierarchy"/>
    <dgm:cxn modelId="{AA4FEB3E-5778-406F-BEB4-16F45F56A569}" type="presParOf" srcId="{24CEDC76-638A-4BDF-B025-4C73311CE838}" destId="{CFDB20A0-DC70-47FE-A30E-94413EA49CC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Text Preparation</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Cleansing</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0585F5F4-A658-44B5-9F5C-CC06DF8836D3}">
      <dgm:prSet phldrT="[Text]" custT="1"/>
      <dgm:spPr/>
      <dgm:t>
        <a:bodyPr/>
        <a:lstStyle/>
        <a:p>
          <a:r>
            <a:rPr lang="en-US" sz="1400" dirty="0"/>
            <a:t>HTML Tags Removal</a:t>
          </a:r>
        </a:p>
      </dgm:t>
    </dgm:pt>
    <dgm:pt modelId="{626FBC99-9B71-4F45-92C6-3256BCB4D999}" type="parTrans" cxnId="{DD3113D1-6221-44A5-8CD0-93A4EF311CD8}">
      <dgm:prSet/>
      <dgm:spPr/>
      <dgm:t>
        <a:bodyPr/>
        <a:lstStyle/>
        <a:p>
          <a:endParaRPr lang="en-US"/>
        </a:p>
      </dgm:t>
    </dgm:pt>
    <dgm:pt modelId="{2F35D6C4-DE28-4390-8362-C7EFCCE5E010}" type="sibTrans" cxnId="{DD3113D1-6221-44A5-8CD0-93A4EF311CD8}">
      <dgm:prSet/>
      <dgm:spPr/>
      <dgm:t>
        <a:bodyPr/>
        <a:lstStyle/>
        <a:p>
          <a:endParaRPr lang="en-US"/>
        </a:p>
      </dgm:t>
    </dgm:pt>
    <dgm:pt modelId="{2AFE3BEC-C1DA-4CFF-8208-95900DCDA020}">
      <dgm:prSet phldrT="[Text]" custT="1"/>
      <dgm:spPr/>
      <dgm:t>
        <a:bodyPr/>
        <a:lstStyle/>
        <a:p>
          <a:r>
            <a:rPr lang="en-US" sz="1400" dirty="0"/>
            <a:t>Emoji</a:t>
          </a:r>
        </a:p>
      </dgm:t>
    </dgm:pt>
    <dgm:pt modelId="{9A437090-CFF8-4A40-8EC2-E909A1C11847}" type="parTrans" cxnId="{F12180F6-44A1-46CC-A91F-313D35E272A9}">
      <dgm:prSet/>
      <dgm:spPr/>
      <dgm:t>
        <a:bodyPr/>
        <a:lstStyle/>
        <a:p>
          <a:endParaRPr lang="en-US"/>
        </a:p>
      </dgm:t>
    </dgm:pt>
    <dgm:pt modelId="{7222394E-8CF6-4F34-984C-2235EFCB5374}" type="sibTrans" cxnId="{F12180F6-44A1-46CC-A91F-313D35E272A9}">
      <dgm:prSet/>
      <dgm:spPr/>
      <dgm:t>
        <a:bodyPr/>
        <a:lstStyle/>
        <a:p>
          <a:endParaRPr lang="en-US"/>
        </a:p>
      </dgm:t>
    </dgm:pt>
    <dgm:pt modelId="{9087C35C-FEBB-4E7E-9272-6687ACC51E57}">
      <dgm:prSet phldrT="[Text]" custT="1"/>
      <dgm:spPr/>
      <dgm:t>
        <a:bodyPr/>
        <a:lstStyle/>
        <a:p>
          <a:r>
            <a:rPr lang="en-US" sz="1800" dirty="0"/>
            <a:t>Basic Preprocessing</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2AB119F1-4510-4416-AE4E-7C352948C5F5}">
      <dgm:prSet phldrT="[Text]" custT="1"/>
      <dgm:spPr/>
      <dgm:t>
        <a:bodyPr/>
        <a:lstStyle/>
        <a:p>
          <a:r>
            <a:rPr lang="en-US" sz="1800" dirty="0"/>
            <a:t>Advance Preprocessing</a:t>
          </a:r>
        </a:p>
      </dgm:t>
    </dgm:pt>
    <dgm:pt modelId="{9CC357B7-0F6F-4E2D-AAB1-84C7E023DACF}" type="parTrans" cxnId="{D466838A-424E-40F8-B760-0F13098B9B6A}">
      <dgm:prSet/>
      <dgm:spPr/>
      <dgm:t>
        <a:bodyPr/>
        <a:lstStyle/>
        <a:p>
          <a:endParaRPr lang="en-US"/>
        </a:p>
      </dgm:t>
    </dgm:pt>
    <dgm:pt modelId="{026465EA-4AFA-4125-84AA-F57653D180CC}" type="sibTrans" cxnId="{D466838A-424E-40F8-B760-0F13098B9B6A}">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rgbClr val="92D050"/>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6" custScaleX="194834"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3"/>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3"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6"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AB425315-84D2-4D35-8800-26BE83101CA2}" type="pres">
      <dgm:prSet presAssocID="{626FBC99-9B71-4F45-92C6-3256BCB4D999}" presName="Name17" presStyleLbl="parChTrans1D3" presStyleIdx="0" presStyleCnt="2"/>
      <dgm:spPr/>
    </dgm:pt>
    <dgm:pt modelId="{879EC66E-197B-4772-8F21-B2ADBD2E7DF0}" type="pres">
      <dgm:prSet presAssocID="{0585F5F4-A658-44B5-9F5C-CC06DF8836D3}" presName="hierRoot3" presStyleCnt="0"/>
      <dgm:spPr/>
    </dgm:pt>
    <dgm:pt modelId="{9CB2160D-A689-4433-8D27-4DB7D6EC1423}" type="pres">
      <dgm:prSet presAssocID="{0585F5F4-A658-44B5-9F5C-CC06DF8836D3}" presName="composite3" presStyleCnt="0"/>
      <dgm:spPr/>
    </dgm:pt>
    <dgm:pt modelId="{3D06560A-9B04-4A1C-818C-98C755F7BF43}" type="pres">
      <dgm:prSet presAssocID="{0585F5F4-A658-44B5-9F5C-CC06DF8836D3}" presName="image3" presStyleLbl="node3" presStyleIdx="0" presStyleCnt="2" custScaleX="22929" custScaleY="22929"/>
      <dgm:spPr>
        <a:solidFill>
          <a:srgbClr val="00B050"/>
        </a:solidFill>
      </dgm:spPr>
    </dgm:pt>
    <dgm:pt modelId="{1DBC6997-AD54-4D2C-A178-44EFA13F8BBC}" type="pres">
      <dgm:prSet presAssocID="{0585F5F4-A658-44B5-9F5C-CC06DF8836D3}" presName="text3" presStyleLbl="revTx" presStyleIdx="2" presStyleCnt="6" custLinFactNeighborY="4680">
        <dgm:presLayoutVars>
          <dgm:chPref val="3"/>
        </dgm:presLayoutVars>
      </dgm:prSet>
      <dgm:spPr/>
    </dgm:pt>
    <dgm:pt modelId="{34AF1C36-D657-464A-98B2-36AE1BEDF618}" type="pres">
      <dgm:prSet presAssocID="{0585F5F4-A658-44B5-9F5C-CC06DF8836D3}" presName="hierChild4" presStyleCnt="0"/>
      <dgm:spPr/>
    </dgm:pt>
    <dgm:pt modelId="{3BC2D993-E88E-4832-B3B7-F5AE54336A3F}" type="pres">
      <dgm:prSet presAssocID="{9A437090-CFF8-4A40-8EC2-E909A1C11847}" presName="Name17" presStyleLbl="parChTrans1D3" presStyleIdx="1" presStyleCnt="2"/>
      <dgm:spPr/>
    </dgm:pt>
    <dgm:pt modelId="{BD03D91B-31AA-42FE-8DD6-38BF2ADCD19D}" type="pres">
      <dgm:prSet presAssocID="{2AFE3BEC-C1DA-4CFF-8208-95900DCDA020}" presName="hierRoot3" presStyleCnt="0"/>
      <dgm:spPr/>
    </dgm:pt>
    <dgm:pt modelId="{71D599F0-3F8A-4449-956A-099184CF8A02}" type="pres">
      <dgm:prSet presAssocID="{2AFE3BEC-C1DA-4CFF-8208-95900DCDA020}" presName="composite3" presStyleCnt="0"/>
      <dgm:spPr/>
    </dgm:pt>
    <dgm:pt modelId="{1845A6DE-E716-46D6-91B6-73FCC794C037}" type="pres">
      <dgm:prSet presAssocID="{2AFE3BEC-C1DA-4CFF-8208-95900DCDA020}" presName="image3" presStyleLbl="node3" presStyleIdx="1" presStyleCnt="2" custScaleX="22059" custScaleY="22059"/>
      <dgm:spPr>
        <a:solidFill>
          <a:srgbClr val="00B050"/>
        </a:solidFill>
      </dgm:spPr>
    </dgm:pt>
    <dgm:pt modelId="{C27E36A1-AFF7-40D4-8265-F2DC8F30399E}" type="pres">
      <dgm:prSet presAssocID="{2AFE3BEC-C1DA-4CFF-8208-95900DCDA020}" presName="text3" presStyleLbl="revTx" presStyleIdx="3" presStyleCnt="6">
        <dgm:presLayoutVars>
          <dgm:chPref val="3"/>
        </dgm:presLayoutVars>
      </dgm:prSet>
      <dgm:spPr/>
    </dgm:pt>
    <dgm:pt modelId="{B9DEAD06-9AC4-4EEF-87F2-C9B9A712A65D}" type="pres">
      <dgm:prSet presAssocID="{2AFE3BEC-C1DA-4CFF-8208-95900DCDA020}" presName="hierChild4" presStyleCnt="0"/>
      <dgm:spPr/>
    </dgm:pt>
    <dgm:pt modelId="{5BAF9792-C3D4-4BEB-B56C-0E95885085C6}" type="pres">
      <dgm:prSet presAssocID="{79C3A05E-EE73-4BFE-BECB-3B56E9231F6B}" presName="Name10" presStyleLbl="parChTrans1D2" presStyleIdx="1" presStyleCnt="3"/>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3" custScaleX="46063" custScaleY="46063"/>
      <dgm:spPr>
        <a:solidFill>
          <a:schemeClr val="bg2">
            <a:lumMod val="50000"/>
          </a:schemeClr>
        </a:solidFill>
      </dgm:spPr>
    </dgm:pt>
    <dgm:pt modelId="{027B410D-399D-435F-8D7A-AC74802F08D3}" type="pres">
      <dgm:prSet presAssocID="{9087C35C-FEBB-4E7E-9272-6687ACC51E57}" presName="text2" presStyleLbl="revTx" presStyleIdx="4" presStyleCnt="6"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 modelId="{B105143A-1EE7-4151-BB5D-CFFBA81A2785}" type="pres">
      <dgm:prSet presAssocID="{9CC357B7-0F6F-4E2D-AAB1-84C7E023DACF}" presName="Name10" presStyleLbl="parChTrans1D2" presStyleIdx="2" presStyleCnt="3"/>
      <dgm:spPr/>
    </dgm:pt>
    <dgm:pt modelId="{24CEDC76-638A-4BDF-B025-4C73311CE838}" type="pres">
      <dgm:prSet presAssocID="{2AB119F1-4510-4416-AE4E-7C352948C5F5}" presName="hierRoot2" presStyleCnt="0"/>
      <dgm:spPr/>
    </dgm:pt>
    <dgm:pt modelId="{C34D7BB3-C9BD-4382-8507-1B1A1ACA63BD}" type="pres">
      <dgm:prSet presAssocID="{2AB119F1-4510-4416-AE4E-7C352948C5F5}" presName="composite2" presStyleCnt="0"/>
      <dgm:spPr/>
    </dgm:pt>
    <dgm:pt modelId="{DB8820B7-AE53-47A5-BB7B-C77FD865E07D}" type="pres">
      <dgm:prSet presAssocID="{2AB119F1-4510-4416-AE4E-7C352948C5F5}" presName="image2" presStyleLbl="node2" presStyleIdx="2" presStyleCnt="3" custScaleX="46139" custScaleY="46139"/>
      <dgm:spPr>
        <a:solidFill>
          <a:schemeClr val="bg2">
            <a:lumMod val="50000"/>
          </a:schemeClr>
        </a:solidFill>
      </dgm:spPr>
    </dgm:pt>
    <dgm:pt modelId="{F079E7FE-DF40-4BB5-A9E1-77C320FB94FD}" type="pres">
      <dgm:prSet presAssocID="{2AB119F1-4510-4416-AE4E-7C352948C5F5}" presName="text2" presStyleLbl="revTx" presStyleIdx="5" presStyleCnt="6" custScaleX="176589" custLinFactNeighborX="30901" custLinFactNeighborY="3064">
        <dgm:presLayoutVars>
          <dgm:chPref val="3"/>
        </dgm:presLayoutVars>
      </dgm:prSet>
      <dgm:spPr/>
    </dgm:pt>
    <dgm:pt modelId="{CFDB20A0-DC70-47FE-A30E-94413EA49CC1}" type="pres">
      <dgm:prSet presAssocID="{2AB119F1-4510-4416-AE4E-7C352948C5F5}" presName="hierChild3" presStyleCnt="0"/>
      <dgm:spPr/>
    </dgm:pt>
  </dgm:ptLst>
  <dgm:cxnLst>
    <dgm:cxn modelId="{40B02C0C-887E-402A-9A5F-A5BB420A05D1}" type="presOf" srcId="{2AFE3BEC-C1DA-4CFF-8208-95900DCDA020}" destId="{C27E36A1-AFF7-40D4-8265-F2DC8F30399E}" srcOrd="0" destOrd="0" presId="urn:microsoft.com/office/officeart/2009/layout/CirclePictureHierarchy"/>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C8723369-69D8-4960-915C-7124C4522D79}" type="presOf" srcId="{0585F5F4-A658-44B5-9F5C-CC06DF8836D3}" destId="{1DBC6997-AD54-4D2C-A178-44EFA13F8BBC}" srcOrd="0" destOrd="0" presId="urn:microsoft.com/office/officeart/2009/layout/CirclePictureHierarchy"/>
    <dgm:cxn modelId="{820D5F6A-A6E5-40F8-8624-A42CC4594173}" type="presOf" srcId="{2AB119F1-4510-4416-AE4E-7C352948C5F5}" destId="{F079E7FE-DF40-4BB5-A9E1-77C320FB94FD}"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1DB3C575-F03E-4176-80CB-82308D1E7E3C}" type="presOf" srcId="{626FBC99-9B71-4F45-92C6-3256BCB4D999}" destId="{AB425315-84D2-4D35-8800-26BE83101CA2}" srcOrd="0" destOrd="0" presId="urn:microsoft.com/office/officeart/2009/layout/CirclePictureHierarchy"/>
    <dgm:cxn modelId="{D466838A-424E-40F8-B760-0F13098B9B6A}" srcId="{AC4BAB11-79F2-4FE9-841C-D9B065C1540E}" destId="{2AB119F1-4510-4416-AE4E-7C352948C5F5}" srcOrd="2" destOrd="0" parTransId="{9CC357B7-0F6F-4E2D-AAB1-84C7E023DACF}" sibTransId="{026465EA-4AFA-4125-84AA-F57653D180CC}"/>
    <dgm:cxn modelId="{703EB2A0-8157-4AAC-850C-F13AF7D052E1}" srcId="{AC4BAB11-79F2-4FE9-841C-D9B065C1540E}" destId="{6C4D0566-DBC9-4D0C-BEAF-9AAA2086345C}" srcOrd="0" destOrd="0" parTransId="{027E58BB-EFA6-44F9-A781-FE189847F1D4}" sibTransId="{CB144888-C93C-468A-9CD8-D9CF1DA1C9EA}"/>
    <dgm:cxn modelId="{515F31B6-066C-489C-B435-2BC178EF4035}" type="presOf" srcId="{1B1756EB-EBB0-4798-835A-4B1CB5E81725}" destId="{EC8DBF5B-7B13-458F-BF8D-7A3D3E338FFB}" srcOrd="0" destOrd="0" presId="urn:microsoft.com/office/officeart/2009/layout/CirclePictureHierarchy"/>
    <dgm:cxn modelId="{DD3113D1-6221-44A5-8CD0-93A4EF311CD8}" srcId="{6C4D0566-DBC9-4D0C-BEAF-9AAA2086345C}" destId="{0585F5F4-A658-44B5-9F5C-CC06DF8836D3}" srcOrd="0" destOrd="0" parTransId="{626FBC99-9B71-4F45-92C6-3256BCB4D999}" sibTransId="{2F35D6C4-DE28-4390-8362-C7EFCCE5E010}"/>
    <dgm:cxn modelId="{0DFAD0DA-0590-4361-9574-FB559231E095}" srcId="{AC4BAB11-79F2-4FE9-841C-D9B065C1540E}" destId="{9087C35C-FEBB-4E7E-9272-6687ACC51E57}" srcOrd="1" destOrd="0" parTransId="{79C3A05E-EE73-4BFE-BECB-3B56E9231F6B}" sibTransId="{6ACD446F-8214-4874-B6BF-22725CA2D68C}"/>
    <dgm:cxn modelId="{37E259E7-FCF2-4891-BF9D-5A81342E871E}" type="presOf" srcId="{9CC357B7-0F6F-4E2D-AAB1-84C7E023DACF}" destId="{B105143A-1EE7-4151-BB5D-CFFBA81A2785}" srcOrd="0" destOrd="0" presId="urn:microsoft.com/office/officeart/2009/layout/CirclePictureHierarchy"/>
    <dgm:cxn modelId="{55039EE8-BEE9-4952-B2A9-C6BB1A09E1CD}" type="presOf" srcId="{AC4BAB11-79F2-4FE9-841C-D9B065C1540E}" destId="{430597DA-CD21-4CF7-8E4F-7165FB4940A7}" srcOrd="0" destOrd="0" presId="urn:microsoft.com/office/officeart/2009/layout/CirclePictureHierarchy"/>
    <dgm:cxn modelId="{887A35F2-DC0A-4ED0-8048-DA6D4E5B576C}" type="presOf" srcId="{9A437090-CFF8-4A40-8EC2-E909A1C11847}" destId="{3BC2D993-E88E-4832-B3B7-F5AE54336A3F}" srcOrd="0" destOrd="0" presId="urn:microsoft.com/office/officeart/2009/layout/CirclePictureHierarchy"/>
    <dgm:cxn modelId="{F12180F6-44A1-46CC-A91F-313D35E272A9}" srcId="{6C4D0566-DBC9-4D0C-BEAF-9AAA2086345C}" destId="{2AFE3BEC-C1DA-4CFF-8208-95900DCDA020}" srcOrd="1" destOrd="0" parTransId="{9A437090-CFF8-4A40-8EC2-E909A1C11847}" sibTransId="{7222394E-8CF6-4F34-984C-2235EFCB5374}"/>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384D5647-BF20-44E9-8E43-23143C1E1768}" type="presParOf" srcId="{280AAD71-E011-4E5F-A0A2-FF4C65C71518}" destId="{AB425315-84D2-4D35-8800-26BE83101CA2}" srcOrd="0" destOrd="0" presId="urn:microsoft.com/office/officeart/2009/layout/CirclePictureHierarchy"/>
    <dgm:cxn modelId="{25C1C28F-9023-4BDE-A8BD-411440F58D62}" type="presParOf" srcId="{280AAD71-E011-4E5F-A0A2-FF4C65C71518}" destId="{879EC66E-197B-4772-8F21-B2ADBD2E7DF0}" srcOrd="1" destOrd="0" presId="urn:microsoft.com/office/officeart/2009/layout/CirclePictureHierarchy"/>
    <dgm:cxn modelId="{24DE48CB-6C50-4860-B92C-E72072F7B875}" type="presParOf" srcId="{879EC66E-197B-4772-8F21-B2ADBD2E7DF0}" destId="{9CB2160D-A689-4433-8D27-4DB7D6EC1423}" srcOrd="0" destOrd="0" presId="urn:microsoft.com/office/officeart/2009/layout/CirclePictureHierarchy"/>
    <dgm:cxn modelId="{229B4F02-B482-4250-B2FC-91F444A30E1C}" type="presParOf" srcId="{9CB2160D-A689-4433-8D27-4DB7D6EC1423}" destId="{3D06560A-9B04-4A1C-818C-98C755F7BF43}" srcOrd="0" destOrd="0" presId="urn:microsoft.com/office/officeart/2009/layout/CirclePictureHierarchy"/>
    <dgm:cxn modelId="{39E21030-8649-4348-A34E-58C72FAF9320}" type="presParOf" srcId="{9CB2160D-A689-4433-8D27-4DB7D6EC1423}" destId="{1DBC6997-AD54-4D2C-A178-44EFA13F8BBC}" srcOrd="1" destOrd="0" presId="urn:microsoft.com/office/officeart/2009/layout/CirclePictureHierarchy"/>
    <dgm:cxn modelId="{03C9CFDA-3960-462A-8F4F-D78322C4199E}" type="presParOf" srcId="{879EC66E-197B-4772-8F21-B2ADBD2E7DF0}" destId="{34AF1C36-D657-464A-98B2-36AE1BEDF618}" srcOrd="1" destOrd="0" presId="urn:microsoft.com/office/officeart/2009/layout/CirclePictureHierarchy"/>
    <dgm:cxn modelId="{454F9881-1FDF-48D1-AB34-86C55717085A}" type="presParOf" srcId="{280AAD71-E011-4E5F-A0A2-FF4C65C71518}" destId="{3BC2D993-E88E-4832-B3B7-F5AE54336A3F}" srcOrd="2" destOrd="0" presId="urn:microsoft.com/office/officeart/2009/layout/CirclePictureHierarchy"/>
    <dgm:cxn modelId="{B6551463-B082-49F6-A262-085465B3B809}" type="presParOf" srcId="{280AAD71-E011-4E5F-A0A2-FF4C65C71518}" destId="{BD03D91B-31AA-42FE-8DD6-38BF2ADCD19D}" srcOrd="3" destOrd="0" presId="urn:microsoft.com/office/officeart/2009/layout/CirclePictureHierarchy"/>
    <dgm:cxn modelId="{0A79F0D5-E736-4059-9310-245DA2901D15}" type="presParOf" srcId="{BD03D91B-31AA-42FE-8DD6-38BF2ADCD19D}" destId="{71D599F0-3F8A-4449-956A-099184CF8A02}" srcOrd="0" destOrd="0" presId="urn:microsoft.com/office/officeart/2009/layout/CirclePictureHierarchy"/>
    <dgm:cxn modelId="{2A4D2ABE-386D-43D6-86C9-4D2056156C84}" type="presParOf" srcId="{71D599F0-3F8A-4449-956A-099184CF8A02}" destId="{1845A6DE-E716-46D6-91B6-73FCC794C037}" srcOrd="0" destOrd="0" presId="urn:microsoft.com/office/officeart/2009/layout/CirclePictureHierarchy"/>
    <dgm:cxn modelId="{96DE7A93-B9CC-4B07-84E6-008901E324BB}" type="presParOf" srcId="{71D599F0-3F8A-4449-956A-099184CF8A02}" destId="{C27E36A1-AFF7-40D4-8265-F2DC8F30399E}" srcOrd="1" destOrd="0" presId="urn:microsoft.com/office/officeart/2009/layout/CirclePictureHierarchy"/>
    <dgm:cxn modelId="{3A4EA274-6D49-44A7-ADF7-8F94FF2E42A6}" type="presParOf" srcId="{BD03D91B-31AA-42FE-8DD6-38BF2ADCD19D}" destId="{B9DEAD06-9AC4-4EEF-87F2-C9B9A712A65D}"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 modelId="{94E2635B-7404-4736-9DA9-685FB6021C36}" type="presParOf" srcId="{C14F3220-0B5E-4D30-8DDB-A66236EC8A7D}" destId="{B105143A-1EE7-4151-BB5D-CFFBA81A2785}" srcOrd="4" destOrd="0" presId="urn:microsoft.com/office/officeart/2009/layout/CirclePictureHierarchy"/>
    <dgm:cxn modelId="{02962950-7F3A-4F89-8A0E-CC62E0EE2429}" type="presParOf" srcId="{C14F3220-0B5E-4D30-8DDB-A66236EC8A7D}" destId="{24CEDC76-638A-4BDF-B025-4C73311CE838}" srcOrd="5" destOrd="0" presId="urn:microsoft.com/office/officeart/2009/layout/CirclePictureHierarchy"/>
    <dgm:cxn modelId="{82C34913-B2C1-449F-A7A9-3481E5F8C69A}" type="presParOf" srcId="{24CEDC76-638A-4BDF-B025-4C73311CE838}" destId="{C34D7BB3-C9BD-4382-8507-1B1A1ACA63BD}" srcOrd="0" destOrd="0" presId="urn:microsoft.com/office/officeart/2009/layout/CirclePictureHierarchy"/>
    <dgm:cxn modelId="{4EEED3F9-89C6-41CD-9DB2-34A48FF71D21}" type="presParOf" srcId="{C34D7BB3-C9BD-4382-8507-1B1A1ACA63BD}" destId="{DB8820B7-AE53-47A5-BB7B-C77FD865E07D}" srcOrd="0" destOrd="0" presId="urn:microsoft.com/office/officeart/2009/layout/CirclePictureHierarchy"/>
    <dgm:cxn modelId="{B16E0E53-02A9-4A78-890A-10C703090273}" type="presParOf" srcId="{C34D7BB3-C9BD-4382-8507-1B1A1ACA63BD}" destId="{F079E7FE-DF40-4BB5-A9E1-77C320FB94FD}" srcOrd="1" destOrd="0" presId="urn:microsoft.com/office/officeart/2009/layout/CirclePictureHierarchy"/>
    <dgm:cxn modelId="{AA4FEB3E-5778-406F-BEB4-16F45F56A569}" type="presParOf" srcId="{24CEDC76-638A-4BDF-B025-4C73311CE838}" destId="{CFDB20A0-DC70-47FE-A30E-94413EA49CC1}"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1756EB-EBB0-4798-835A-4B1CB5E8172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4BAB11-79F2-4FE9-841C-D9B065C1540E}">
      <dgm:prSet phldrT="[Text]" custT="1"/>
      <dgm:spPr/>
      <dgm:t>
        <a:bodyPr/>
        <a:lstStyle/>
        <a:p>
          <a:pPr algn="ctr"/>
          <a:r>
            <a:rPr lang="en-US" sz="2400" dirty="0"/>
            <a:t>Text Preparation</a:t>
          </a:r>
        </a:p>
      </dgm:t>
    </dgm:pt>
    <dgm:pt modelId="{53FE5C2B-68AC-4EEE-95B5-1233CA496255}" type="parTrans" cxnId="{EFA62B2F-0B94-41D4-89B7-0298A8743B78}">
      <dgm:prSet/>
      <dgm:spPr/>
      <dgm:t>
        <a:bodyPr/>
        <a:lstStyle/>
        <a:p>
          <a:endParaRPr lang="en-US"/>
        </a:p>
      </dgm:t>
    </dgm:pt>
    <dgm:pt modelId="{50D0D8E0-85B9-48B6-A55E-4C96660948DD}" type="sibTrans" cxnId="{EFA62B2F-0B94-41D4-89B7-0298A8743B78}">
      <dgm:prSet/>
      <dgm:spPr/>
      <dgm:t>
        <a:bodyPr/>
        <a:lstStyle/>
        <a:p>
          <a:endParaRPr lang="en-US"/>
        </a:p>
      </dgm:t>
    </dgm:pt>
    <dgm:pt modelId="{6C4D0566-DBC9-4D0C-BEAF-9AAA2086345C}">
      <dgm:prSet phldrT="[Text]" custT="1"/>
      <dgm:spPr/>
      <dgm:t>
        <a:bodyPr/>
        <a:lstStyle/>
        <a:p>
          <a:r>
            <a:rPr lang="en-US" sz="1800" dirty="0"/>
            <a:t>Cleansing</a:t>
          </a:r>
        </a:p>
      </dgm:t>
    </dgm:pt>
    <dgm:pt modelId="{027E58BB-EFA6-44F9-A781-FE189847F1D4}" type="parTrans" cxnId="{703EB2A0-8157-4AAC-850C-F13AF7D052E1}">
      <dgm:prSet/>
      <dgm:spPr/>
      <dgm:t>
        <a:bodyPr/>
        <a:lstStyle/>
        <a:p>
          <a:endParaRPr lang="en-US"/>
        </a:p>
      </dgm:t>
    </dgm:pt>
    <dgm:pt modelId="{CB144888-C93C-468A-9CD8-D9CF1DA1C9EA}" type="sibTrans" cxnId="{703EB2A0-8157-4AAC-850C-F13AF7D052E1}">
      <dgm:prSet/>
      <dgm:spPr/>
      <dgm:t>
        <a:bodyPr/>
        <a:lstStyle/>
        <a:p>
          <a:endParaRPr lang="en-US"/>
        </a:p>
      </dgm:t>
    </dgm:pt>
    <dgm:pt modelId="{0585F5F4-A658-44B5-9F5C-CC06DF8836D3}">
      <dgm:prSet phldrT="[Text]" custT="1"/>
      <dgm:spPr/>
      <dgm:t>
        <a:bodyPr/>
        <a:lstStyle/>
        <a:p>
          <a:r>
            <a:rPr lang="en-US" sz="1400" dirty="0"/>
            <a:t>HTML Tags Removal</a:t>
          </a:r>
        </a:p>
      </dgm:t>
    </dgm:pt>
    <dgm:pt modelId="{626FBC99-9B71-4F45-92C6-3256BCB4D999}" type="parTrans" cxnId="{DD3113D1-6221-44A5-8CD0-93A4EF311CD8}">
      <dgm:prSet/>
      <dgm:spPr/>
      <dgm:t>
        <a:bodyPr/>
        <a:lstStyle/>
        <a:p>
          <a:endParaRPr lang="en-US"/>
        </a:p>
      </dgm:t>
    </dgm:pt>
    <dgm:pt modelId="{2F35D6C4-DE28-4390-8362-C7EFCCE5E010}" type="sibTrans" cxnId="{DD3113D1-6221-44A5-8CD0-93A4EF311CD8}">
      <dgm:prSet/>
      <dgm:spPr/>
      <dgm:t>
        <a:bodyPr/>
        <a:lstStyle/>
        <a:p>
          <a:endParaRPr lang="en-US"/>
        </a:p>
      </dgm:t>
    </dgm:pt>
    <dgm:pt modelId="{2AFE3BEC-C1DA-4CFF-8208-95900DCDA020}">
      <dgm:prSet phldrT="[Text]" custT="1"/>
      <dgm:spPr/>
      <dgm:t>
        <a:bodyPr/>
        <a:lstStyle/>
        <a:p>
          <a:r>
            <a:rPr lang="en-US" sz="1400" dirty="0"/>
            <a:t>Emoji</a:t>
          </a:r>
        </a:p>
      </dgm:t>
    </dgm:pt>
    <dgm:pt modelId="{9A437090-CFF8-4A40-8EC2-E909A1C11847}" type="parTrans" cxnId="{F12180F6-44A1-46CC-A91F-313D35E272A9}">
      <dgm:prSet/>
      <dgm:spPr/>
      <dgm:t>
        <a:bodyPr/>
        <a:lstStyle/>
        <a:p>
          <a:endParaRPr lang="en-US"/>
        </a:p>
      </dgm:t>
    </dgm:pt>
    <dgm:pt modelId="{7222394E-8CF6-4F34-984C-2235EFCB5374}" type="sibTrans" cxnId="{F12180F6-44A1-46CC-A91F-313D35E272A9}">
      <dgm:prSet/>
      <dgm:spPr/>
      <dgm:t>
        <a:bodyPr/>
        <a:lstStyle/>
        <a:p>
          <a:endParaRPr lang="en-US"/>
        </a:p>
      </dgm:t>
    </dgm:pt>
    <dgm:pt modelId="{9087C35C-FEBB-4E7E-9272-6687ACC51E57}">
      <dgm:prSet phldrT="[Text]" custT="1"/>
      <dgm:spPr/>
      <dgm:t>
        <a:bodyPr/>
        <a:lstStyle/>
        <a:p>
          <a:r>
            <a:rPr lang="en-US" sz="1800" dirty="0"/>
            <a:t>Basic Preprocessing</a:t>
          </a:r>
        </a:p>
      </dgm:t>
    </dgm:pt>
    <dgm:pt modelId="{79C3A05E-EE73-4BFE-BECB-3B56E9231F6B}" type="parTrans" cxnId="{0DFAD0DA-0590-4361-9574-FB559231E095}">
      <dgm:prSet/>
      <dgm:spPr/>
      <dgm:t>
        <a:bodyPr/>
        <a:lstStyle/>
        <a:p>
          <a:endParaRPr lang="en-US"/>
        </a:p>
      </dgm:t>
    </dgm:pt>
    <dgm:pt modelId="{6ACD446F-8214-4874-B6BF-22725CA2D68C}" type="sibTrans" cxnId="{0DFAD0DA-0590-4361-9574-FB559231E095}">
      <dgm:prSet/>
      <dgm:spPr/>
      <dgm:t>
        <a:bodyPr/>
        <a:lstStyle/>
        <a:p>
          <a:endParaRPr lang="en-US"/>
        </a:p>
      </dgm:t>
    </dgm:pt>
    <dgm:pt modelId="{2AB119F1-4510-4416-AE4E-7C352948C5F5}">
      <dgm:prSet phldrT="[Text]" custT="1"/>
      <dgm:spPr/>
      <dgm:t>
        <a:bodyPr/>
        <a:lstStyle/>
        <a:p>
          <a:r>
            <a:rPr lang="en-US" sz="1800" dirty="0"/>
            <a:t>Advance Preprocessing</a:t>
          </a:r>
        </a:p>
      </dgm:t>
    </dgm:pt>
    <dgm:pt modelId="{9CC357B7-0F6F-4E2D-AAB1-84C7E023DACF}" type="parTrans" cxnId="{D466838A-424E-40F8-B760-0F13098B9B6A}">
      <dgm:prSet/>
      <dgm:spPr/>
      <dgm:t>
        <a:bodyPr/>
        <a:lstStyle/>
        <a:p>
          <a:endParaRPr lang="en-US"/>
        </a:p>
      </dgm:t>
    </dgm:pt>
    <dgm:pt modelId="{026465EA-4AFA-4125-84AA-F57653D180CC}" type="sibTrans" cxnId="{D466838A-424E-40F8-B760-0F13098B9B6A}">
      <dgm:prSet/>
      <dgm:spPr/>
      <dgm:t>
        <a:bodyPr/>
        <a:lstStyle/>
        <a:p>
          <a:endParaRPr lang="en-US"/>
        </a:p>
      </dgm:t>
    </dgm:pt>
    <dgm:pt modelId="{10EBFB00-6687-4C1F-A5F5-5BD06A995529}">
      <dgm:prSet phldrT="[Text]" custT="1"/>
      <dgm:spPr/>
      <dgm:t>
        <a:bodyPr/>
        <a:lstStyle/>
        <a:p>
          <a:r>
            <a:rPr lang="en-US" sz="1400" dirty="0"/>
            <a:t>Spelling Checker</a:t>
          </a:r>
        </a:p>
      </dgm:t>
    </dgm:pt>
    <dgm:pt modelId="{125DB9D4-300E-4C91-ABD2-1B3CFFAD7F8C}" type="parTrans" cxnId="{52752882-F50A-453A-828B-232393769F43}">
      <dgm:prSet/>
      <dgm:spPr/>
      <dgm:t>
        <a:bodyPr/>
        <a:lstStyle/>
        <a:p>
          <a:endParaRPr lang="en-US"/>
        </a:p>
      </dgm:t>
    </dgm:pt>
    <dgm:pt modelId="{923734D1-E486-4DB2-86EB-3079D1E31A06}" type="sibTrans" cxnId="{52752882-F50A-453A-828B-232393769F43}">
      <dgm:prSet/>
      <dgm:spPr/>
      <dgm:t>
        <a:bodyPr/>
        <a:lstStyle/>
        <a:p>
          <a:endParaRPr lang="en-US"/>
        </a:p>
      </dgm:t>
    </dgm:pt>
    <dgm:pt modelId="{EC8DBF5B-7B13-458F-BF8D-7A3D3E338FFB}" type="pres">
      <dgm:prSet presAssocID="{1B1756EB-EBB0-4798-835A-4B1CB5E81725}" presName="hierChild1" presStyleCnt="0">
        <dgm:presLayoutVars>
          <dgm:chPref val="1"/>
          <dgm:dir/>
          <dgm:animOne val="branch"/>
          <dgm:animLvl val="lvl"/>
          <dgm:resizeHandles/>
        </dgm:presLayoutVars>
      </dgm:prSet>
      <dgm:spPr/>
    </dgm:pt>
    <dgm:pt modelId="{B79863A2-F41B-43D1-9E0F-40DF6C4FCB59}" type="pres">
      <dgm:prSet presAssocID="{AC4BAB11-79F2-4FE9-841C-D9B065C1540E}" presName="hierRoot1" presStyleCnt="0"/>
      <dgm:spPr/>
    </dgm:pt>
    <dgm:pt modelId="{CE9A45C3-86F8-43C7-B832-0265000BEE11}" type="pres">
      <dgm:prSet presAssocID="{AC4BAB11-79F2-4FE9-841C-D9B065C1540E}" presName="composite" presStyleCnt="0"/>
      <dgm:spPr/>
    </dgm:pt>
    <dgm:pt modelId="{DC05D078-111E-4F83-879C-74B03E5D0591}" type="pres">
      <dgm:prSet presAssocID="{AC4BAB11-79F2-4FE9-841C-D9B065C1540E}" presName="image" presStyleLbl="node0" presStyleIdx="0" presStyleCnt="1" custScaleX="273483" custScaleY="224648"/>
      <dgm:spPr>
        <a:prstGeom prst="horizontalScroll">
          <a:avLst/>
        </a:prstGeom>
        <a:solidFill>
          <a:srgbClr val="92D050"/>
        </a:solidFill>
        <a:effectLst>
          <a:glow rad="63500">
            <a:schemeClr val="accent4">
              <a:satMod val="175000"/>
              <a:alpha val="40000"/>
            </a:schemeClr>
          </a:glow>
        </a:effectLst>
      </dgm:spPr>
    </dgm:pt>
    <dgm:pt modelId="{430597DA-CD21-4CF7-8E4F-7165FB4940A7}" type="pres">
      <dgm:prSet presAssocID="{AC4BAB11-79F2-4FE9-841C-D9B065C1540E}" presName="text" presStyleLbl="revTx" presStyleIdx="0" presStyleCnt="7" custScaleX="194834" custScaleY="130200" custLinFactNeighborX="-74512" custLinFactNeighborY="-5584">
        <dgm:presLayoutVars>
          <dgm:chPref val="3"/>
        </dgm:presLayoutVars>
      </dgm:prSet>
      <dgm:spPr/>
    </dgm:pt>
    <dgm:pt modelId="{C14F3220-0B5E-4D30-8DDB-A66236EC8A7D}" type="pres">
      <dgm:prSet presAssocID="{AC4BAB11-79F2-4FE9-841C-D9B065C1540E}" presName="hierChild2" presStyleCnt="0"/>
      <dgm:spPr/>
    </dgm:pt>
    <dgm:pt modelId="{4F34FE35-5A3E-4CA1-9495-8D6C6CFEADF7}" type="pres">
      <dgm:prSet presAssocID="{027E58BB-EFA6-44F9-A781-FE189847F1D4}" presName="Name10" presStyleLbl="parChTrans1D2" presStyleIdx="0" presStyleCnt="3"/>
      <dgm:spPr/>
    </dgm:pt>
    <dgm:pt modelId="{CCCD0EF7-3C2B-4BF9-952B-52589AF8C35D}" type="pres">
      <dgm:prSet presAssocID="{6C4D0566-DBC9-4D0C-BEAF-9AAA2086345C}" presName="hierRoot2" presStyleCnt="0"/>
      <dgm:spPr/>
    </dgm:pt>
    <dgm:pt modelId="{23A3BB5F-0F4D-4659-808E-5AB1E7A95896}" type="pres">
      <dgm:prSet presAssocID="{6C4D0566-DBC9-4D0C-BEAF-9AAA2086345C}" presName="composite2" presStyleCnt="0"/>
      <dgm:spPr/>
    </dgm:pt>
    <dgm:pt modelId="{D47E1AB4-3BF9-4ACF-9629-146C0B222EE6}" type="pres">
      <dgm:prSet presAssocID="{6C4D0566-DBC9-4D0C-BEAF-9AAA2086345C}" presName="image2" presStyleLbl="node2" presStyleIdx="0" presStyleCnt="3" custScaleX="46063" custScaleY="46063"/>
      <dgm:spPr>
        <a:solidFill>
          <a:schemeClr val="bg2">
            <a:lumMod val="50000"/>
          </a:schemeClr>
        </a:solidFill>
      </dgm:spPr>
    </dgm:pt>
    <dgm:pt modelId="{322A74E0-4C27-4285-A48C-E928B6D2DD62}" type="pres">
      <dgm:prSet presAssocID="{6C4D0566-DBC9-4D0C-BEAF-9AAA2086345C}" presName="text2" presStyleLbl="revTx" presStyleIdx="1" presStyleCnt="7" custScaleX="176589" custLinFactNeighborX="28004" custLinFactNeighborY="7404">
        <dgm:presLayoutVars>
          <dgm:chPref val="3"/>
        </dgm:presLayoutVars>
      </dgm:prSet>
      <dgm:spPr/>
    </dgm:pt>
    <dgm:pt modelId="{280AAD71-E011-4E5F-A0A2-FF4C65C71518}" type="pres">
      <dgm:prSet presAssocID="{6C4D0566-DBC9-4D0C-BEAF-9AAA2086345C}" presName="hierChild3" presStyleCnt="0"/>
      <dgm:spPr/>
    </dgm:pt>
    <dgm:pt modelId="{AB425315-84D2-4D35-8800-26BE83101CA2}" type="pres">
      <dgm:prSet presAssocID="{626FBC99-9B71-4F45-92C6-3256BCB4D999}" presName="Name17" presStyleLbl="parChTrans1D3" presStyleIdx="0" presStyleCnt="3"/>
      <dgm:spPr/>
    </dgm:pt>
    <dgm:pt modelId="{879EC66E-197B-4772-8F21-B2ADBD2E7DF0}" type="pres">
      <dgm:prSet presAssocID="{0585F5F4-A658-44B5-9F5C-CC06DF8836D3}" presName="hierRoot3" presStyleCnt="0"/>
      <dgm:spPr/>
    </dgm:pt>
    <dgm:pt modelId="{9CB2160D-A689-4433-8D27-4DB7D6EC1423}" type="pres">
      <dgm:prSet presAssocID="{0585F5F4-A658-44B5-9F5C-CC06DF8836D3}" presName="composite3" presStyleCnt="0"/>
      <dgm:spPr/>
    </dgm:pt>
    <dgm:pt modelId="{3D06560A-9B04-4A1C-818C-98C755F7BF43}" type="pres">
      <dgm:prSet presAssocID="{0585F5F4-A658-44B5-9F5C-CC06DF8836D3}" presName="image3" presStyleLbl="node3" presStyleIdx="0" presStyleCnt="3" custScaleX="22929" custScaleY="22929"/>
      <dgm:spPr>
        <a:solidFill>
          <a:srgbClr val="00B050"/>
        </a:solidFill>
      </dgm:spPr>
    </dgm:pt>
    <dgm:pt modelId="{1DBC6997-AD54-4D2C-A178-44EFA13F8BBC}" type="pres">
      <dgm:prSet presAssocID="{0585F5F4-A658-44B5-9F5C-CC06DF8836D3}" presName="text3" presStyleLbl="revTx" presStyleIdx="2" presStyleCnt="7" custLinFactNeighborY="4680">
        <dgm:presLayoutVars>
          <dgm:chPref val="3"/>
        </dgm:presLayoutVars>
      </dgm:prSet>
      <dgm:spPr/>
    </dgm:pt>
    <dgm:pt modelId="{34AF1C36-D657-464A-98B2-36AE1BEDF618}" type="pres">
      <dgm:prSet presAssocID="{0585F5F4-A658-44B5-9F5C-CC06DF8836D3}" presName="hierChild4" presStyleCnt="0"/>
      <dgm:spPr/>
    </dgm:pt>
    <dgm:pt modelId="{3BC2D993-E88E-4832-B3B7-F5AE54336A3F}" type="pres">
      <dgm:prSet presAssocID="{9A437090-CFF8-4A40-8EC2-E909A1C11847}" presName="Name17" presStyleLbl="parChTrans1D3" presStyleIdx="1" presStyleCnt="3"/>
      <dgm:spPr/>
    </dgm:pt>
    <dgm:pt modelId="{BD03D91B-31AA-42FE-8DD6-38BF2ADCD19D}" type="pres">
      <dgm:prSet presAssocID="{2AFE3BEC-C1DA-4CFF-8208-95900DCDA020}" presName="hierRoot3" presStyleCnt="0"/>
      <dgm:spPr/>
    </dgm:pt>
    <dgm:pt modelId="{71D599F0-3F8A-4449-956A-099184CF8A02}" type="pres">
      <dgm:prSet presAssocID="{2AFE3BEC-C1DA-4CFF-8208-95900DCDA020}" presName="composite3" presStyleCnt="0"/>
      <dgm:spPr/>
    </dgm:pt>
    <dgm:pt modelId="{1845A6DE-E716-46D6-91B6-73FCC794C037}" type="pres">
      <dgm:prSet presAssocID="{2AFE3BEC-C1DA-4CFF-8208-95900DCDA020}" presName="image3" presStyleLbl="node3" presStyleIdx="1" presStyleCnt="3" custScaleX="22059" custScaleY="22059"/>
      <dgm:spPr>
        <a:solidFill>
          <a:srgbClr val="00B050"/>
        </a:solidFill>
      </dgm:spPr>
    </dgm:pt>
    <dgm:pt modelId="{C27E36A1-AFF7-40D4-8265-F2DC8F30399E}" type="pres">
      <dgm:prSet presAssocID="{2AFE3BEC-C1DA-4CFF-8208-95900DCDA020}" presName="text3" presStyleLbl="revTx" presStyleIdx="3" presStyleCnt="7">
        <dgm:presLayoutVars>
          <dgm:chPref val="3"/>
        </dgm:presLayoutVars>
      </dgm:prSet>
      <dgm:spPr/>
    </dgm:pt>
    <dgm:pt modelId="{B9DEAD06-9AC4-4EEF-87F2-C9B9A712A65D}" type="pres">
      <dgm:prSet presAssocID="{2AFE3BEC-C1DA-4CFF-8208-95900DCDA020}" presName="hierChild4" presStyleCnt="0"/>
      <dgm:spPr/>
    </dgm:pt>
    <dgm:pt modelId="{E168A460-3AA2-47C7-A2C9-17E868244D23}" type="pres">
      <dgm:prSet presAssocID="{125DB9D4-300E-4C91-ABD2-1B3CFFAD7F8C}" presName="Name17" presStyleLbl="parChTrans1D3" presStyleIdx="2" presStyleCnt="3"/>
      <dgm:spPr/>
    </dgm:pt>
    <dgm:pt modelId="{9A65B5FA-3221-4F37-B58E-E50D7C14485C}" type="pres">
      <dgm:prSet presAssocID="{10EBFB00-6687-4C1F-A5F5-5BD06A995529}" presName="hierRoot3" presStyleCnt="0"/>
      <dgm:spPr/>
    </dgm:pt>
    <dgm:pt modelId="{797CDD7B-F8D1-4A81-8105-D2C0B873D39D}" type="pres">
      <dgm:prSet presAssocID="{10EBFB00-6687-4C1F-A5F5-5BD06A995529}" presName="composite3" presStyleCnt="0"/>
      <dgm:spPr/>
    </dgm:pt>
    <dgm:pt modelId="{A27F48C7-C662-449D-B1B4-53FDD25B24BB}" type="pres">
      <dgm:prSet presAssocID="{10EBFB00-6687-4C1F-A5F5-5BD06A995529}" presName="image3" presStyleLbl="node3" presStyleIdx="2" presStyleCnt="3" custScaleX="22176" custScaleY="22176"/>
      <dgm:spPr>
        <a:solidFill>
          <a:srgbClr val="00B050"/>
        </a:solidFill>
      </dgm:spPr>
    </dgm:pt>
    <dgm:pt modelId="{7DD66D35-1362-42E0-81B4-35CAF89AB463}" type="pres">
      <dgm:prSet presAssocID="{10EBFB00-6687-4C1F-A5F5-5BD06A995529}" presName="text3" presStyleLbl="revTx" presStyleIdx="4" presStyleCnt="7">
        <dgm:presLayoutVars>
          <dgm:chPref val="3"/>
        </dgm:presLayoutVars>
      </dgm:prSet>
      <dgm:spPr/>
    </dgm:pt>
    <dgm:pt modelId="{4F018FD9-3B06-43F8-BD36-D7C019263B66}" type="pres">
      <dgm:prSet presAssocID="{10EBFB00-6687-4C1F-A5F5-5BD06A995529}" presName="hierChild4" presStyleCnt="0"/>
      <dgm:spPr/>
    </dgm:pt>
    <dgm:pt modelId="{5BAF9792-C3D4-4BEB-B56C-0E95885085C6}" type="pres">
      <dgm:prSet presAssocID="{79C3A05E-EE73-4BFE-BECB-3B56E9231F6B}" presName="Name10" presStyleLbl="parChTrans1D2" presStyleIdx="1" presStyleCnt="3"/>
      <dgm:spPr/>
    </dgm:pt>
    <dgm:pt modelId="{11989A90-86F7-4996-AE02-8EEE9EA78B49}" type="pres">
      <dgm:prSet presAssocID="{9087C35C-FEBB-4E7E-9272-6687ACC51E57}" presName="hierRoot2" presStyleCnt="0"/>
      <dgm:spPr/>
    </dgm:pt>
    <dgm:pt modelId="{6EE06999-C322-4084-8090-5488BF6C1151}" type="pres">
      <dgm:prSet presAssocID="{9087C35C-FEBB-4E7E-9272-6687ACC51E57}" presName="composite2" presStyleCnt="0"/>
      <dgm:spPr/>
    </dgm:pt>
    <dgm:pt modelId="{8E9EBB6A-CB59-48AC-88E8-3D680BD78BF3}" type="pres">
      <dgm:prSet presAssocID="{9087C35C-FEBB-4E7E-9272-6687ACC51E57}" presName="image2" presStyleLbl="node2" presStyleIdx="1" presStyleCnt="3" custScaleX="46063" custScaleY="46063"/>
      <dgm:spPr>
        <a:solidFill>
          <a:schemeClr val="bg2">
            <a:lumMod val="50000"/>
          </a:schemeClr>
        </a:solidFill>
      </dgm:spPr>
    </dgm:pt>
    <dgm:pt modelId="{027B410D-399D-435F-8D7A-AC74802F08D3}" type="pres">
      <dgm:prSet presAssocID="{9087C35C-FEBB-4E7E-9272-6687ACC51E57}" presName="text2" presStyleLbl="revTx" presStyleIdx="5" presStyleCnt="7" custScaleX="176589" custLinFactNeighborX="23664" custLinFactNeighborY="3064">
        <dgm:presLayoutVars>
          <dgm:chPref val="3"/>
        </dgm:presLayoutVars>
      </dgm:prSet>
      <dgm:spPr/>
    </dgm:pt>
    <dgm:pt modelId="{C946DE74-943D-43B2-99FB-10705BB23C3B}" type="pres">
      <dgm:prSet presAssocID="{9087C35C-FEBB-4E7E-9272-6687ACC51E57}" presName="hierChild3" presStyleCnt="0"/>
      <dgm:spPr/>
    </dgm:pt>
    <dgm:pt modelId="{B105143A-1EE7-4151-BB5D-CFFBA81A2785}" type="pres">
      <dgm:prSet presAssocID="{9CC357B7-0F6F-4E2D-AAB1-84C7E023DACF}" presName="Name10" presStyleLbl="parChTrans1D2" presStyleIdx="2" presStyleCnt="3"/>
      <dgm:spPr/>
    </dgm:pt>
    <dgm:pt modelId="{24CEDC76-638A-4BDF-B025-4C73311CE838}" type="pres">
      <dgm:prSet presAssocID="{2AB119F1-4510-4416-AE4E-7C352948C5F5}" presName="hierRoot2" presStyleCnt="0"/>
      <dgm:spPr/>
    </dgm:pt>
    <dgm:pt modelId="{C34D7BB3-C9BD-4382-8507-1B1A1ACA63BD}" type="pres">
      <dgm:prSet presAssocID="{2AB119F1-4510-4416-AE4E-7C352948C5F5}" presName="composite2" presStyleCnt="0"/>
      <dgm:spPr/>
    </dgm:pt>
    <dgm:pt modelId="{DB8820B7-AE53-47A5-BB7B-C77FD865E07D}" type="pres">
      <dgm:prSet presAssocID="{2AB119F1-4510-4416-AE4E-7C352948C5F5}" presName="image2" presStyleLbl="node2" presStyleIdx="2" presStyleCnt="3" custScaleX="46139" custScaleY="46139"/>
      <dgm:spPr>
        <a:solidFill>
          <a:schemeClr val="bg2">
            <a:lumMod val="50000"/>
          </a:schemeClr>
        </a:solidFill>
      </dgm:spPr>
    </dgm:pt>
    <dgm:pt modelId="{F079E7FE-DF40-4BB5-A9E1-77C320FB94FD}" type="pres">
      <dgm:prSet presAssocID="{2AB119F1-4510-4416-AE4E-7C352948C5F5}" presName="text2" presStyleLbl="revTx" presStyleIdx="6" presStyleCnt="7" custScaleX="176589" custLinFactNeighborX="30901" custLinFactNeighborY="3064">
        <dgm:presLayoutVars>
          <dgm:chPref val="3"/>
        </dgm:presLayoutVars>
      </dgm:prSet>
      <dgm:spPr/>
    </dgm:pt>
    <dgm:pt modelId="{CFDB20A0-DC70-47FE-A30E-94413EA49CC1}" type="pres">
      <dgm:prSet presAssocID="{2AB119F1-4510-4416-AE4E-7C352948C5F5}" presName="hierChild3" presStyleCnt="0"/>
      <dgm:spPr/>
    </dgm:pt>
  </dgm:ptLst>
  <dgm:cxnLst>
    <dgm:cxn modelId="{40B02C0C-887E-402A-9A5F-A5BB420A05D1}" type="presOf" srcId="{2AFE3BEC-C1DA-4CFF-8208-95900DCDA020}" destId="{C27E36A1-AFF7-40D4-8265-F2DC8F30399E}" srcOrd="0" destOrd="0" presId="urn:microsoft.com/office/officeart/2009/layout/CirclePictureHierarchy"/>
    <dgm:cxn modelId="{EFA62B2F-0B94-41D4-89B7-0298A8743B78}" srcId="{1B1756EB-EBB0-4798-835A-4B1CB5E81725}" destId="{AC4BAB11-79F2-4FE9-841C-D9B065C1540E}" srcOrd="0" destOrd="0" parTransId="{53FE5C2B-68AC-4EEE-95B5-1233CA496255}" sibTransId="{50D0D8E0-85B9-48B6-A55E-4C96660948DD}"/>
    <dgm:cxn modelId="{6C50DC33-F61A-4117-A616-A0A159FA83E4}" type="presOf" srcId="{027E58BB-EFA6-44F9-A781-FE189847F1D4}" destId="{4F34FE35-5A3E-4CA1-9495-8D6C6CFEADF7}" srcOrd="0" destOrd="0" presId="urn:microsoft.com/office/officeart/2009/layout/CirclePictureHierarchy"/>
    <dgm:cxn modelId="{3DE62A65-5E10-4ED4-B5F0-665A6DC30447}" type="presOf" srcId="{6C4D0566-DBC9-4D0C-BEAF-9AAA2086345C}" destId="{322A74E0-4C27-4285-A48C-E928B6D2DD62}" srcOrd="0" destOrd="0" presId="urn:microsoft.com/office/officeart/2009/layout/CirclePictureHierarchy"/>
    <dgm:cxn modelId="{C8723369-69D8-4960-915C-7124C4522D79}" type="presOf" srcId="{0585F5F4-A658-44B5-9F5C-CC06DF8836D3}" destId="{1DBC6997-AD54-4D2C-A178-44EFA13F8BBC}" srcOrd="0" destOrd="0" presId="urn:microsoft.com/office/officeart/2009/layout/CirclePictureHierarchy"/>
    <dgm:cxn modelId="{820D5F6A-A6E5-40F8-8624-A42CC4594173}" type="presOf" srcId="{2AB119F1-4510-4416-AE4E-7C352948C5F5}" destId="{F079E7FE-DF40-4BB5-A9E1-77C320FB94FD}" srcOrd="0" destOrd="0" presId="urn:microsoft.com/office/officeart/2009/layout/CirclePictureHierarchy"/>
    <dgm:cxn modelId="{8EF2566A-B537-49CD-9457-A721968D84C4}" type="presOf" srcId="{79C3A05E-EE73-4BFE-BECB-3B56E9231F6B}" destId="{5BAF9792-C3D4-4BEB-B56C-0E95885085C6}" srcOrd="0" destOrd="0" presId="urn:microsoft.com/office/officeart/2009/layout/CirclePictureHierarchy"/>
    <dgm:cxn modelId="{D64F0D6B-32C9-4075-80A3-9B3114532782}" type="presOf" srcId="{9087C35C-FEBB-4E7E-9272-6687ACC51E57}" destId="{027B410D-399D-435F-8D7A-AC74802F08D3}" srcOrd="0" destOrd="0" presId="urn:microsoft.com/office/officeart/2009/layout/CirclePictureHierarchy"/>
    <dgm:cxn modelId="{1DB3C575-F03E-4176-80CB-82308D1E7E3C}" type="presOf" srcId="{626FBC99-9B71-4F45-92C6-3256BCB4D999}" destId="{AB425315-84D2-4D35-8800-26BE83101CA2}" srcOrd="0" destOrd="0" presId="urn:microsoft.com/office/officeart/2009/layout/CirclePictureHierarchy"/>
    <dgm:cxn modelId="{52752882-F50A-453A-828B-232393769F43}" srcId="{6C4D0566-DBC9-4D0C-BEAF-9AAA2086345C}" destId="{10EBFB00-6687-4C1F-A5F5-5BD06A995529}" srcOrd="2" destOrd="0" parTransId="{125DB9D4-300E-4C91-ABD2-1B3CFFAD7F8C}" sibTransId="{923734D1-E486-4DB2-86EB-3079D1E31A06}"/>
    <dgm:cxn modelId="{D466838A-424E-40F8-B760-0F13098B9B6A}" srcId="{AC4BAB11-79F2-4FE9-841C-D9B065C1540E}" destId="{2AB119F1-4510-4416-AE4E-7C352948C5F5}" srcOrd="2" destOrd="0" parTransId="{9CC357B7-0F6F-4E2D-AAB1-84C7E023DACF}" sibTransId="{026465EA-4AFA-4125-84AA-F57653D180CC}"/>
    <dgm:cxn modelId="{703EB2A0-8157-4AAC-850C-F13AF7D052E1}" srcId="{AC4BAB11-79F2-4FE9-841C-D9B065C1540E}" destId="{6C4D0566-DBC9-4D0C-BEAF-9AAA2086345C}" srcOrd="0" destOrd="0" parTransId="{027E58BB-EFA6-44F9-A781-FE189847F1D4}" sibTransId="{CB144888-C93C-468A-9CD8-D9CF1DA1C9EA}"/>
    <dgm:cxn modelId="{515F31B6-066C-489C-B435-2BC178EF4035}" type="presOf" srcId="{1B1756EB-EBB0-4798-835A-4B1CB5E81725}" destId="{EC8DBF5B-7B13-458F-BF8D-7A3D3E338FFB}" srcOrd="0" destOrd="0" presId="urn:microsoft.com/office/officeart/2009/layout/CirclePictureHierarchy"/>
    <dgm:cxn modelId="{DD3113D1-6221-44A5-8CD0-93A4EF311CD8}" srcId="{6C4D0566-DBC9-4D0C-BEAF-9AAA2086345C}" destId="{0585F5F4-A658-44B5-9F5C-CC06DF8836D3}" srcOrd="0" destOrd="0" parTransId="{626FBC99-9B71-4F45-92C6-3256BCB4D999}" sibTransId="{2F35D6C4-DE28-4390-8362-C7EFCCE5E010}"/>
    <dgm:cxn modelId="{EAC87DD7-A7AA-444A-BF33-F8C6B2AA26AD}" type="presOf" srcId="{10EBFB00-6687-4C1F-A5F5-5BD06A995529}" destId="{7DD66D35-1362-42E0-81B4-35CAF89AB463}" srcOrd="0" destOrd="0" presId="urn:microsoft.com/office/officeart/2009/layout/CirclePictureHierarchy"/>
    <dgm:cxn modelId="{0DFAD0DA-0590-4361-9574-FB559231E095}" srcId="{AC4BAB11-79F2-4FE9-841C-D9B065C1540E}" destId="{9087C35C-FEBB-4E7E-9272-6687ACC51E57}" srcOrd="1" destOrd="0" parTransId="{79C3A05E-EE73-4BFE-BECB-3B56E9231F6B}" sibTransId="{6ACD446F-8214-4874-B6BF-22725CA2D68C}"/>
    <dgm:cxn modelId="{37E259E7-FCF2-4891-BF9D-5A81342E871E}" type="presOf" srcId="{9CC357B7-0F6F-4E2D-AAB1-84C7E023DACF}" destId="{B105143A-1EE7-4151-BB5D-CFFBA81A2785}" srcOrd="0" destOrd="0" presId="urn:microsoft.com/office/officeart/2009/layout/CirclePictureHierarchy"/>
    <dgm:cxn modelId="{55039EE8-BEE9-4952-B2A9-C6BB1A09E1CD}" type="presOf" srcId="{AC4BAB11-79F2-4FE9-841C-D9B065C1540E}" destId="{430597DA-CD21-4CF7-8E4F-7165FB4940A7}" srcOrd="0" destOrd="0" presId="urn:microsoft.com/office/officeart/2009/layout/CirclePictureHierarchy"/>
    <dgm:cxn modelId="{887A35F2-DC0A-4ED0-8048-DA6D4E5B576C}" type="presOf" srcId="{9A437090-CFF8-4A40-8EC2-E909A1C11847}" destId="{3BC2D993-E88E-4832-B3B7-F5AE54336A3F}" srcOrd="0" destOrd="0" presId="urn:microsoft.com/office/officeart/2009/layout/CirclePictureHierarchy"/>
    <dgm:cxn modelId="{F12180F6-44A1-46CC-A91F-313D35E272A9}" srcId="{6C4D0566-DBC9-4D0C-BEAF-9AAA2086345C}" destId="{2AFE3BEC-C1DA-4CFF-8208-95900DCDA020}" srcOrd="1" destOrd="0" parTransId="{9A437090-CFF8-4A40-8EC2-E909A1C11847}" sibTransId="{7222394E-8CF6-4F34-984C-2235EFCB5374}"/>
    <dgm:cxn modelId="{D81938FD-E4BA-4EE8-B429-CFCDBFFBEBE2}" type="presOf" srcId="{125DB9D4-300E-4C91-ABD2-1B3CFFAD7F8C}" destId="{E168A460-3AA2-47C7-A2C9-17E868244D23}" srcOrd="0" destOrd="0" presId="urn:microsoft.com/office/officeart/2009/layout/CirclePictureHierarchy"/>
    <dgm:cxn modelId="{9E3475CF-43D4-4CDA-ACE5-A86477BF4728}" type="presParOf" srcId="{EC8DBF5B-7B13-458F-BF8D-7A3D3E338FFB}" destId="{B79863A2-F41B-43D1-9E0F-40DF6C4FCB59}" srcOrd="0" destOrd="0" presId="urn:microsoft.com/office/officeart/2009/layout/CirclePictureHierarchy"/>
    <dgm:cxn modelId="{334DB6E7-4170-4B3F-BF27-3040369CC377}" type="presParOf" srcId="{B79863A2-F41B-43D1-9E0F-40DF6C4FCB59}" destId="{CE9A45C3-86F8-43C7-B832-0265000BEE11}" srcOrd="0" destOrd="0" presId="urn:microsoft.com/office/officeart/2009/layout/CirclePictureHierarchy"/>
    <dgm:cxn modelId="{E5BCE65A-667B-4E82-90DB-37B0C92B021C}" type="presParOf" srcId="{CE9A45C3-86F8-43C7-B832-0265000BEE11}" destId="{DC05D078-111E-4F83-879C-74B03E5D0591}" srcOrd="0" destOrd="0" presId="urn:microsoft.com/office/officeart/2009/layout/CirclePictureHierarchy"/>
    <dgm:cxn modelId="{C9041F6A-52C3-4FB9-A7E9-6C358BEE8078}" type="presParOf" srcId="{CE9A45C3-86F8-43C7-B832-0265000BEE11}" destId="{430597DA-CD21-4CF7-8E4F-7165FB4940A7}" srcOrd="1" destOrd="0" presId="urn:microsoft.com/office/officeart/2009/layout/CirclePictureHierarchy"/>
    <dgm:cxn modelId="{0CD504F5-CB9C-4419-8330-2A9CD514CA56}" type="presParOf" srcId="{B79863A2-F41B-43D1-9E0F-40DF6C4FCB59}" destId="{C14F3220-0B5E-4D30-8DDB-A66236EC8A7D}" srcOrd="1" destOrd="0" presId="urn:microsoft.com/office/officeart/2009/layout/CirclePictureHierarchy"/>
    <dgm:cxn modelId="{75FDFF61-3114-43A5-9D4B-B69AB27A8824}" type="presParOf" srcId="{C14F3220-0B5E-4D30-8DDB-A66236EC8A7D}" destId="{4F34FE35-5A3E-4CA1-9495-8D6C6CFEADF7}" srcOrd="0" destOrd="0" presId="urn:microsoft.com/office/officeart/2009/layout/CirclePictureHierarchy"/>
    <dgm:cxn modelId="{FFCABE97-5E52-47B6-B966-012FA0B729C3}" type="presParOf" srcId="{C14F3220-0B5E-4D30-8DDB-A66236EC8A7D}" destId="{CCCD0EF7-3C2B-4BF9-952B-52589AF8C35D}" srcOrd="1" destOrd="0" presId="urn:microsoft.com/office/officeart/2009/layout/CirclePictureHierarchy"/>
    <dgm:cxn modelId="{7B167CD9-C56F-4490-B9A1-D02F59C48BAA}" type="presParOf" srcId="{CCCD0EF7-3C2B-4BF9-952B-52589AF8C35D}" destId="{23A3BB5F-0F4D-4659-808E-5AB1E7A95896}" srcOrd="0" destOrd="0" presId="urn:microsoft.com/office/officeart/2009/layout/CirclePictureHierarchy"/>
    <dgm:cxn modelId="{61CEE900-7E18-4A5A-9854-D53567FDE7EA}" type="presParOf" srcId="{23A3BB5F-0F4D-4659-808E-5AB1E7A95896}" destId="{D47E1AB4-3BF9-4ACF-9629-146C0B222EE6}" srcOrd="0" destOrd="0" presId="urn:microsoft.com/office/officeart/2009/layout/CirclePictureHierarchy"/>
    <dgm:cxn modelId="{A8B0B3B0-E932-4191-8C82-1580AEC8B8D9}" type="presParOf" srcId="{23A3BB5F-0F4D-4659-808E-5AB1E7A95896}" destId="{322A74E0-4C27-4285-A48C-E928B6D2DD62}" srcOrd="1" destOrd="0" presId="urn:microsoft.com/office/officeart/2009/layout/CirclePictureHierarchy"/>
    <dgm:cxn modelId="{16104016-141A-4BB2-BCFB-C0A147272F3B}" type="presParOf" srcId="{CCCD0EF7-3C2B-4BF9-952B-52589AF8C35D}" destId="{280AAD71-E011-4E5F-A0A2-FF4C65C71518}" srcOrd="1" destOrd="0" presId="urn:microsoft.com/office/officeart/2009/layout/CirclePictureHierarchy"/>
    <dgm:cxn modelId="{384D5647-BF20-44E9-8E43-23143C1E1768}" type="presParOf" srcId="{280AAD71-E011-4E5F-A0A2-FF4C65C71518}" destId="{AB425315-84D2-4D35-8800-26BE83101CA2}" srcOrd="0" destOrd="0" presId="urn:microsoft.com/office/officeart/2009/layout/CirclePictureHierarchy"/>
    <dgm:cxn modelId="{25C1C28F-9023-4BDE-A8BD-411440F58D62}" type="presParOf" srcId="{280AAD71-E011-4E5F-A0A2-FF4C65C71518}" destId="{879EC66E-197B-4772-8F21-B2ADBD2E7DF0}" srcOrd="1" destOrd="0" presId="urn:microsoft.com/office/officeart/2009/layout/CirclePictureHierarchy"/>
    <dgm:cxn modelId="{24DE48CB-6C50-4860-B92C-E72072F7B875}" type="presParOf" srcId="{879EC66E-197B-4772-8F21-B2ADBD2E7DF0}" destId="{9CB2160D-A689-4433-8D27-4DB7D6EC1423}" srcOrd="0" destOrd="0" presId="urn:microsoft.com/office/officeart/2009/layout/CirclePictureHierarchy"/>
    <dgm:cxn modelId="{229B4F02-B482-4250-B2FC-91F444A30E1C}" type="presParOf" srcId="{9CB2160D-A689-4433-8D27-4DB7D6EC1423}" destId="{3D06560A-9B04-4A1C-818C-98C755F7BF43}" srcOrd="0" destOrd="0" presId="urn:microsoft.com/office/officeart/2009/layout/CirclePictureHierarchy"/>
    <dgm:cxn modelId="{39E21030-8649-4348-A34E-58C72FAF9320}" type="presParOf" srcId="{9CB2160D-A689-4433-8D27-4DB7D6EC1423}" destId="{1DBC6997-AD54-4D2C-A178-44EFA13F8BBC}" srcOrd="1" destOrd="0" presId="urn:microsoft.com/office/officeart/2009/layout/CirclePictureHierarchy"/>
    <dgm:cxn modelId="{03C9CFDA-3960-462A-8F4F-D78322C4199E}" type="presParOf" srcId="{879EC66E-197B-4772-8F21-B2ADBD2E7DF0}" destId="{34AF1C36-D657-464A-98B2-36AE1BEDF618}" srcOrd="1" destOrd="0" presId="urn:microsoft.com/office/officeart/2009/layout/CirclePictureHierarchy"/>
    <dgm:cxn modelId="{454F9881-1FDF-48D1-AB34-86C55717085A}" type="presParOf" srcId="{280AAD71-E011-4E5F-A0A2-FF4C65C71518}" destId="{3BC2D993-E88E-4832-B3B7-F5AE54336A3F}" srcOrd="2" destOrd="0" presId="urn:microsoft.com/office/officeart/2009/layout/CirclePictureHierarchy"/>
    <dgm:cxn modelId="{B6551463-B082-49F6-A262-085465B3B809}" type="presParOf" srcId="{280AAD71-E011-4E5F-A0A2-FF4C65C71518}" destId="{BD03D91B-31AA-42FE-8DD6-38BF2ADCD19D}" srcOrd="3" destOrd="0" presId="urn:microsoft.com/office/officeart/2009/layout/CirclePictureHierarchy"/>
    <dgm:cxn modelId="{0A79F0D5-E736-4059-9310-245DA2901D15}" type="presParOf" srcId="{BD03D91B-31AA-42FE-8DD6-38BF2ADCD19D}" destId="{71D599F0-3F8A-4449-956A-099184CF8A02}" srcOrd="0" destOrd="0" presId="urn:microsoft.com/office/officeart/2009/layout/CirclePictureHierarchy"/>
    <dgm:cxn modelId="{2A4D2ABE-386D-43D6-86C9-4D2056156C84}" type="presParOf" srcId="{71D599F0-3F8A-4449-956A-099184CF8A02}" destId="{1845A6DE-E716-46D6-91B6-73FCC794C037}" srcOrd="0" destOrd="0" presId="urn:microsoft.com/office/officeart/2009/layout/CirclePictureHierarchy"/>
    <dgm:cxn modelId="{96DE7A93-B9CC-4B07-84E6-008901E324BB}" type="presParOf" srcId="{71D599F0-3F8A-4449-956A-099184CF8A02}" destId="{C27E36A1-AFF7-40D4-8265-F2DC8F30399E}" srcOrd="1" destOrd="0" presId="urn:microsoft.com/office/officeart/2009/layout/CirclePictureHierarchy"/>
    <dgm:cxn modelId="{3A4EA274-6D49-44A7-ADF7-8F94FF2E42A6}" type="presParOf" srcId="{BD03D91B-31AA-42FE-8DD6-38BF2ADCD19D}" destId="{B9DEAD06-9AC4-4EEF-87F2-C9B9A712A65D}" srcOrd="1" destOrd="0" presId="urn:microsoft.com/office/officeart/2009/layout/CirclePictureHierarchy"/>
    <dgm:cxn modelId="{4715FD0C-6DB5-4D03-B67A-77AE6E516662}" type="presParOf" srcId="{280AAD71-E011-4E5F-A0A2-FF4C65C71518}" destId="{E168A460-3AA2-47C7-A2C9-17E868244D23}" srcOrd="4" destOrd="0" presId="urn:microsoft.com/office/officeart/2009/layout/CirclePictureHierarchy"/>
    <dgm:cxn modelId="{6EA889D8-D355-406B-A709-9497C3EDE5D2}" type="presParOf" srcId="{280AAD71-E011-4E5F-A0A2-FF4C65C71518}" destId="{9A65B5FA-3221-4F37-B58E-E50D7C14485C}" srcOrd="5" destOrd="0" presId="urn:microsoft.com/office/officeart/2009/layout/CirclePictureHierarchy"/>
    <dgm:cxn modelId="{D9425823-D3C6-48B2-BB92-E3B782001761}" type="presParOf" srcId="{9A65B5FA-3221-4F37-B58E-E50D7C14485C}" destId="{797CDD7B-F8D1-4A81-8105-D2C0B873D39D}" srcOrd="0" destOrd="0" presId="urn:microsoft.com/office/officeart/2009/layout/CirclePictureHierarchy"/>
    <dgm:cxn modelId="{40DA491D-2B73-4F84-BC37-EBC56F2B3201}" type="presParOf" srcId="{797CDD7B-F8D1-4A81-8105-D2C0B873D39D}" destId="{A27F48C7-C662-449D-B1B4-53FDD25B24BB}" srcOrd="0" destOrd="0" presId="urn:microsoft.com/office/officeart/2009/layout/CirclePictureHierarchy"/>
    <dgm:cxn modelId="{589382F0-059F-4EDC-AA43-AA766EDCEB9C}" type="presParOf" srcId="{797CDD7B-F8D1-4A81-8105-D2C0B873D39D}" destId="{7DD66D35-1362-42E0-81B4-35CAF89AB463}" srcOrd="1" destOrd="0" presId="urn:microsoft.com/office/officeart/2009/layout/CirclePictureHierarchy"/>
    <dgm:cxn modelId="{70F27E4D-B3FD-478D-9BC1-A1C028F57F57}" type="presParOf" srcId="{9A65B5FA-3221-4F37-B58E-E50D7C14485C}" destId="{4F018FD9-3B06-43F8-BD36-D7C019263B66}" srcOrd="1" destOrd="0" presId="urn:microsoft.com/office/officeart/2009/layout/CirclePictureHierarchy"/>
    <dgm:cxn modelId="{0240CA65-2A82-49B8-91F2-D3D836720294}" type="presParOf" srcId="{C14F3220-0B5E-4D30-8DDB-A66236EC8A7D}" destId="{5BAF9792-C3D4-4BEB-B56C-0E95885085C6}" srcOrd="2" destOrd="0" presId="urn:microsoft.com/office/officeart/2009/layout/CirclePictureHierarchy"/>
    <dgm:cxn modelId="{C32E05BC-80FA-46C1-AD05-655A2802CE4B}" type="presParOf" srcId="{C14F3220-0B5E-4D30-8DDB-A66236EC8A7D}" destId="{11989A90-86F7-4996-AE02-8EEE9EA78B49}" srcOrd="3" destOrd="0" presId="urn:microsoft.com/office/officeart/2009/layout/CirclePictureHierarchy"/>
    <dgm:cxn modelId="{9B9FF4D2-A64B-45E9-BF2D-7607491F50B1}" type="presParOf" srcId="{11989A90-86F7-4996-AE02-8EEE9EA78B49}" destId="{6EE06999-C322-4084-8090-5488BF6C1151}" srcOrd="0" destOrd="0" presId="urn:microsoft.com/office/officeart/2009/layout/CirclePictureHierarchy"/>
    <dgm:cxn modelId="{BB36B362-118C-437A-A04F-757E6A990CF8}" type="presParOf" srcId="{6EE06999-C322-4084-8090-5488BF6C1151}" destId="{8E9EBB6A-CB59-48AC-88E8-3D680BD78BF3}" srcOrd="0" destOrd="0" presId="urn:microsoft.com/office/officeart/2009/layout/CirclePictureHierarchy"/>
    <dgm:cxn modelId="{EB1DC71F-B645-4EDF-90DD-5C0798A64EEE}" type="presParOf" srcId="{6EE06999-C322-4084-8090-5488BF6C1151}" destId="{027B410D-399D-435F-8D7A-AC74802F08D3}" srcOrd="1" destOrd="0" presId="urn:microsoft.com/office/officeart/2009/layout/CirclePictureHierarchy"/>
    <dgm:cxn modelId="{3990E07A-49F3-4517-9EBF-DB685D9BBA0F}" type="presParOf" srcId="{11989A90-86F7-4996-AE02-8EEE9EA78B49}" destId="{C946DE74-943D-43B2-99FB-10705BB23C3B}" srcOrd="1" destOrd="0" presId="urn:microsoft.com/office/officeart/2009/layout/CirclePictureHierarchy"/>
    <dgm:cxn modelId="{94E2635B-7404-4736-9DA9-685FB6021C36}" type="presParOf" srcId="{C14F3220-0B5E-4D30-8DDB-A66236EC8A7D}" destId="{B105143A-1EE7-4151-BB5D-CFFBA81A2785}" srcOrd="4" destOrd="0" presId="urn:microsoft.com/office/officeart/2009/layout/CirclePictureHierarchy"/>
    <dgm:cxn modelId="{02962950-7F3A-4F89-8A0E-CC62E0EE2429}" type="presParOf" srcId="{C14F3220-0B5E-4D30-8DDB-A66236EC8A7D}" destId="{24CEDC76-638A-4BDF-B025-4C73311CE838}" srcOrd="5" destOrd="0" presId="urn:microsoft.com/office/officeart/2009/layout/CirclePictureHierarchy"/>
    <dgm:cxn modelId="{82C34913-B2C1-449F-A7A9-3481E5F8C69A}" type="presParOf" srcId="{24CEDC76-638A-4BDF-B025-4C73311CE838}" destId="{C34D7BB3-C9BD-4382-8507-1B1A1ACA63BD}" srcOrd="0" destOrd="0" presId="urn:microsoft.com/office/officeart/2009/layout/CirclePictureHierarchy"/>
    <dgm:cxn modelId="{4EEED3F9-89C6-41CD-9DB2-34A48FF71D21}" type="presParOf" srcId="{C34D7BB3-C9BD-4382-8507-1B1A1ACA63BD}" destId="{DB8820B7-AE53-47A5-BB7B-C77FD865E07D}" srcOrd="0" destOrd="0" presId="urn:microsoft.com/office/officeart/2009/layout/CirclePictureHierarchy"/>
    <dgm:cxn modelId="{B16E0E53-02A9-4A78-890A-10C703090273}" type="presParOf" srcId="{C34D7BB3-C9BD-4382-8507-1B1A1ACA63BD}" destId="{F079E7FE-DF40-4BB5-A9E1-77C320FB94FD}" srcOrd="1" destOrd="0" presId="urn:microsoft.com/office/officeart/2009/layout/CirclePictureHierarchy"/>
    <dgm:cxn modelId="{AA4FEB3E-5778-406F-BEB4-16F45F56A569}" type="presParOf" srcId="{24CEDC76-638A-4BDF-B025-4C73311CE838}" destId="{CFDB20A0-DC70-47FE-A30E-94413EA49CC1}"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6BB8E-173F-44BD-8E21-B62ED994C466}">
      <dsp:nvSpPr>
        <dsp:cNvPr id="0" name=""/>
        <dsp:cNvSpPr/>
      </dsp:nvSpPr>
      <dsp:spPr>
        <a:xfrm>
          <a:off x="6564547" y="1960930"/>
          <a:ext cx="1496823" cy="1497068"/>
        </a:xfrm>
        <a:prstGeom prst="ellipse">
          <a:avLst/>
        </a:prstGeom>
        <a:solidFill>
          <a:srgbClr val="FF00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F25CC-6FDD-4D5E-9DB7-ED9A3D02CCBC}">
      <dsp:nvSpPr>
        <dsp:cNvPr id="0" name=""/>
        <dsp:cNvSpPr/>
      </dsp:nvSpPr>
      <dsp:spPr>
        <a:xfrm>
          <a:off x="6613937" y="2010841"/>
          <a:ext cx="1397247" cy="1397246"/>
        </a:xfrm>
        <a:prstGeom prst="ellipse">
          <a:avLst/>
        </a:prstGeom>
        <a:solidFill>
          <a:schemeClr val="lt1">
            <a:alpha val="90000"/>
            <a:hueOff val="0"/>
            <a:satOff val="0"/>
            <a:lumOff val="0"/>
            <a:alphaOff val="0"/>
          </a:schemeClr>
        </a:solidFill>
        <a:ln w="12700" cap="flat" cmpd="sng" algn="ctr">
          <a:solidFill>
            <a:srgbClr val="FF006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Deployment</a:t>
          </a:r>
        </a:p>
      </dsp:txBody>
      <dsp:txXfrm>
        <a:off x="6813885" y="2210485"/>
        <a:ext cx="998147" cy="997958"/>
      </dsp:txXfrm>
    </dsp:sp>
    <dsp:sp modelId="{84709363-63CE-41A3-B4DB-7EFBC2C99661}">
      <dsp:nvSpPr>
        <dsp:cNvPr id="0" name=""/>
        <dsp:cNvSpPr/>
      </dsp:nvSpPr>
      <dsp:spPr>
        <a:xfrm rot="2700000">
          <a:off x="5016827" y="1961008"/>
          <a:ext cx="1496650" cy="1496650"/>
        </a:xfrm>
        <a:prstGeom prst="teardrop">
          <a:avLst>
            <a:gd name="adj" fmla="val 100000"/>
          </a:avLst>
        </a:prstGeom>
        <a:solidFill>
          <a:srgbClr val="669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7825EB-6CA8-4D6E-ABEA-EF16F6F3124D}">
      <dsp:nvSpPr>
        <dsp:cNvPr id="0" name=""/>
        <dsp:cNvSpPr/>
      </dsp:nvSpPr>
      <dsp:spPr>
        <a:xfrm>
          <a:off x="5067724" y="2010841"/>
          <a:ext cx="1397247" cy="1397246"/>
        </a:xfrm>
        <a:prstGeom prst="ellipse">
          <a:avLst/>
        </a:prstGeom>
        <a:solidFill>
          <a:schemeClr val="lt1">
            <a:alpha val="90000"/>
            <a:hueOff val="0"/>
            <a:satOff val="0"/>
            <a:lumOff val="0"/>
            <a:alphaOff val="0"/>
          </a:schemeClr>
        </a:solidFill>
        <a:ln w="12700" cap="flat" cmpd="sng" algn="ctr">
          <a:solidFill>
            <a:srgbClr val="6699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Modelling</a:t>
          </a:r>
        </a:p>
      </dsp:txBody>
      <dsp:txXfrm>
        <a:off x="5266875" y="2210485"/>
        <a:ext cx="998147" cy="997958"/>
      </dsp:txXfrm>
    </dsp:sp>
    <dsp:sp modelId="{70E240CF-2752-4C95-B3CC-541D24CA6694}">
      <dsp:nvSpPr>
        <dsp:cNvPr id="0" name=""/>
        <dsp:cNvSpPr/>
      </dsp:nvSpPr>
      <dsp:spPr>
        <a:xfrm rot="2700000">
          <a:off x="3470614" y="1961008"/>
          <a:ext cx="1496650" cy="1496650"/>
        </a:xfrm>
        <a:prstGeom prst="teardrop">
          <a:avLst>
            <a:gd name="adj" fmla="val 10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AA69BC-ED6B-45BC-8945-F8F32036AEEF}">
      <dsp:nvSpPr>
        <dsp:cNvPr id="0" name=""/>
        <dsp:cNvSpPr/>
      </dsp:nvSpPr>
      <dsp:spPr>
        <a:xfrm>
          <a:off x="3520714" y="2010841"/>
          <a:ext cx="1397247" cy="1397246"/>
        </a:xfrm>
        <a:prstGeom prst="ellipse">
          <a:avLst/>
        </a:prstGeom>
        <a:solidFill>
          <a:schemeClr val="lt1">
            <a:alpha val="9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Feature Engineering</a:t>
          </a:r>
        </a:p>
      </dsp:txBody>
      <dsp:txXfrm>
        <a:off x="3719866" y="2210485"/>
        <a:ext cx="998147" cy="997958"/>
      </dsp:txXfrm>
    </dsp:sp>
    <dsp:sp modelId="{E2DC3CED-9AD3-4CF8-8405-C9E119D329A9}">
      <dsp:nvSpPr>
        <dsp:cNvPr id="0" name=""/>
        <dsp:cNvSpPr/>
      </dsp:nvSpPr>
      <dsp:spPr>
        <a:xfrm rot="2700000">
          <a:off x="1923605" y="1961008"/>
          <a:ext cx="1496650" cy="1496650"/>
        </a:xfrm>
        <a:prstGeom prst="teardrop">
          <a:avLst>
            <a:gd name="adj" fmla="val 10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BEF1B-4760-4970-857F-561F9F685B45}">
      <dsp:nvSpPr>
        <dsp:cNvPr id="0" name=""/>
        <dsp:cNvSpPr/>
      </dsp:nvSpPr>
      <dsp:spPr>
        <a:xfrm>
          <a:off x="1973704" y="2010841"/>
          <a:ext cx="1397247" cy="1397246"/>
        </a:xfrm>
        <a:prstGeom prst="ellipse">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Text Preparation</a:t>
          </a:r>
        </a:p>
      </dsp:txBody>
      <dsp:txXfrm>
        <a:off x="2173652" y="2210485"/>
        <a:ext cx="998147" cy="997958"/>
      </dsp:txXfrm>
    </dsp:sp>
    <dsp:sp modelId="{7BC0C9B4-0FAE-4242-8289-65219DBD3F01}">
      <dsp:nvSpPr>
        <dsp:cNvPr id="0" name=""/>
        <dsp:cNvSpPr/>
      </dsp:nvSpPr>
      <dsp:spPr>
        <a:xfrm rot="2700000">
          <a:off x="376595" y="1961008"/>
          <a:ext cx="1496650" cy="1496650"/>
        </a:xfrm>
        <a:prstGeom prst="teardrop">
          <a:avLst>
            <a:gd name="adj" fmla="val 10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D1B522-400B-40F1-9868-BC415E5DC978}">
      <dsp:nvSpPr>
        <dsp:cNvPr id="0" name=""/>
        <dsp:cNvSpPr/>
      </dsp:nvSpPr>
      <dsp:spPr>
        <a:xfrm>
          <a:off x="426695" y="2010841"/>
          <a:ext cx="1397247" cy="1397246"/>
        </a:xfrm>
        <a:prstGeom prst="ellipse">
          <a:avLst/>
        </a:prstGeom>
        <a:solidFill>
          <a:schemeClr val="lt1">
            <a:alpha val="90000"/>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 Acquisition</a:t>
          </a:r>
        </a:p>
      </dsp:txBody>
      <dsp:txXfrm>
        <a:off x="626643" y="2210485"/>
        <a:ext cx="998147" cy="997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5143A-1EE7-4151-BB5D-CFFBA81A2785}">
      <dsp:nvSpPr>
        <dsp:cNvPr id="0" name=""/>
        <dsp:cNvSpPr/>
      </dsp:nvSpPr>
      <dsp:spPr>
        <a:xfrm>
          <a:off x="5318389" y="1672764"/>
          <a:ext cx="2522915" cy="434966"/>
        </a:xfrm>
        <a:custGeom>
          <a:avLst/>
          <a:gdLst/>
          <a:ahLst/>
          <a:cxnLst/>
          <a:rect l="0" t="0" r="0" b="0"/>
          <a:pathLst>
            <a:path>
              <a:moveTo>
                <a:pt x="0" y="0"/>
              </a:moveTo>
              <a:lnTo>
                <a:pt x="0" y="318651"/>
              </a:lnTo>
              <a:lnTo>
                <a:pt x="2522915" y="318651"/>
              </a:lnTo>
              <a:lnTo>
                <a:pt x="2522915" y="4349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5E5AE3-534C-41B7-8AFE-93E361118CCA}">
      <dsp:nvSpPr>
        <dsp:cNvPr id="0" name=""/>
        <dsp:cNvSpPr/>
      </dsp:nvSpPr>
      <dsp:spPr>
        <a:xfrm>
          <a:off x="5567025" y="2450915"/>
          <a:ext cx="169367" cy="728803"/>
        </a:xfrm>
        <a:custGeom>
          <a:avLst/>
          <a:gdLst/>
          <a:ahLst/>
          <a:cxnLst/>
          <a:rect l="0" t="0" r="0" b="0"/>
          <a:pathLst>
            <a:path>
              <a:moveTo>
                <a:pt x="0" y="0"/>
              </a:moveTo>
              <a:lnTo>
                <a:pt x="0" y="612488"/>
              </a:lnTo>
              <a:lnTo>
                <a:pt x="169367" y="612488"/>
              </a:lnTo>
              <a:lnTo>
                <a:pt x="169367" y="7288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F9792-C3D4-4BEB-B56C-0E95885085C6}">
      <dsp:nvSpPr>
        <dsp:cNvPr id="0" name=""/>
        <dsp:cNvSpPr/>
      </dsp:nvSpPr>
      <dsp:spPr>
        <a:xfrm>
          <a:off x="5318389" y="1672764"/>
          <a:ext cx="248635" cy="435249"/>
        </a:xfrm>
        <a:custGeom>
          <a:avLst/>
          <a:gdLst/>
          <a:ahLst/>
          <a:cxnLst/>
          <a:rect l="0" t="0" r="0" b="0"/>
          <a:pathLst>
            <a:path>
              <a:moveTo>
                <a:pt x="0" y="0"/>
              </a:moveTo>
              <a:lnTo>
                <a:pt x="0" y="318934"/>
              </a:lnTo>
              <a:lnTo>
                <a:pt x="248635" y="318934"/>
              </a:lnTo>
              <a:lnTo>
                <a:pt x="248635" y="43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A460-3AA2-47C7-A2C9-17E868244D23}">
      <dsp:nvSpPr>
        <dsp:cNvPr id="0" name=""/>
        <dsp:cNvSpPr/>
      </dsp:nvSpPr>
      <dsp:spPr>
        <a:xfrm>
          <a:off x="2050861" y="2450915"/>
          <a:ext cx="1928012" cy="723056"/>
        </a:xfrm>
        <a:custGeom>
          <a:avLst/>
          <a:gdLst/>
          <a:ahLst/>
          <a:cxnLst/>
          <a:rect l="0" t="0" r="0" b="0"/>
          <a:pathLst>
            <a:path>
              <a:moveTo>
                <a:pt x="0" y="0"/>
              </a:moveTo>
              <a:lnTo>
                <a:pt x="0" y="606741"/>
              </a:lnTo>
              <a:lnTo>
                <a:pt x="1928012" y="606741"/>
              </a:lnTo>
              <a:lnTo>
                <a:pt x="1928012" y="7230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2D993-E88E-4832-B3B7-F5AE54336A3F}">
      <dsp:nvSpPr>
        <dsp:cNvPr id="0" name=""/>
        <dsp:cNvSpPr/>
      </dsp:nvSpPr>
      <dsp:spPr>
        <a:xfrm>
          <a:off x="2050861" y="2450915"/>
          <a:ext cx="170532" cy="723492"/>
        </a:xfrm>
        <a:custGeom>
          <a:avLst/>
          <a:gdLst/>
          <a:ahLst/>
          <a:cxnLst/>
          <a:rect l="0" t="0" r="0" b="0"/>
          <a:pathLst>
            <a:path>
              <a:moveTo>
                <a:pt x="0" y="0"/>
              </a:moveTo>
              <a:lnTo>
                <a:pt x="0" y="607176"/>
              </a:lnTo>
              <a:lnTo>
                <a:pt x="170532" y="607176"/>
              </a:lnTo>
              <a:lnTo>
                <a:pt x="170532" y="7234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25315-84D2-4D35-8800-26BE83101CA2}">
      <dsp:nvSpPr>
        <dsp:cNvPr id="0" name=""/>
        <dsp:cNvSpPr/>
      </dsp:nvSpPr>
      <dsp:spPr>
        <a:xfrm>
          <a:off x="464348" y="2450915"/>
          <a:ext cx="1586513" cy="720253"/>
        </a:xfrm>
        <a:custGeom>
          <a:avLst/>
          <a:gdLst/>
          <a:ahLst/>
          <a:cxnLst/>
          <a:rect l="0" t="0" r="0" b="0"/>
          <a:pathLst>
            <a:path>
              <a:moveTo>
                <a:pt x="1586513" y="0"/>
              </a:moveTo>
              <a:lnTo>
                <a:pt x="1586513" y="603938"/>
              </a:lnTo>
              <a:lnTo>
                <a:pt x="0" y="603938"/>
              </a:lnTo>
              <a:lnTo>
                <a:pt x="0" y="7202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2050861" y="1672764"/>
          <a:ext cx="3267528" cy="435249"/>
        </a:xfrm>
        <a:custGeom>
          <a:avLst/>
          <a:gdLst/>
          <a:ahLst/>
          <a:cxnLst/>
          <a:rect l="0" t="0" r="0" b="0"/>
          <a:pathLst>
            <a:path>
              <a:moveTo>
                <a:pt x="3267528" y="0"/>
              </a:moveTo>
              <a:lnTo>
                <a:pt x="3267528" y="318934"/>
              </a:lnTo>
              <a:lnTo>
                <a:pt x="0" y="318934"/>
              </a:lnTo>
              <a:lnTo>
                <a:pt x="0" y="43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4300461" y="445"/>
          <a:ext cx="2035855" cy="1672319"/>
        </a:xfrm>
        <a:prstGeom prst="horizontalScroll">
          <a:avLst/>
        </a:prstGeom>
        <a:solidFill>
          <a:srgbClr val="92D050"/>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4329106" y="308559"/>
          <a:ext cx="2175568" cy="969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Text Preparation</a:t>
          </a:r>
        </a:p>
      </dsp:txBody>
      <dsp:txXfrm>
        <a:off x="4329106" y="308559"/>
        <a:ext cx="2175568" cy="969231"/>
      </dsp:txXfrm>
    </dsp:sp>
    <dsp:sp modelId="{D47E1AB4-3BF9-4ACF-9629-146C0B222EE6}">
      <dsp:nvSpPr>
        <dsp:cNvPr id="0" name=""/>
        <dsp:cNvSpPr/>
      </dsp:nvSpPr>
      <dsp:spPr>
        <a:xfrm>
          <a:off x="1879410" y="2108014"/>
          <a:ext cx="342901" cy="342901"/>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2308163" y="1960511"/>
          <a:ext cx="1971839"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Cleansing</a:t>
          </a:r>
        </a:p>
      </dsp:txBody>
      <dsp:txXfrm>
        <a:off x="2308163" y="1960511"/>
        <a:ext cx="1971839" cy="744417"/>
      </dsp:txXfrm>
    </dsp:sp>
    <dsp:sp modelId="{3D06560A-9B04-4A1C-818C-98C755F7BF43}">
      <dsp:nvSpPr>
        <dsp:cNvPr id="0" name=""/>
        <dsp:cNvSpPr/>
      </dsp:nvSpPr>
      <dsp:spPr>
        <a:xfrm>
          <a:off x="379004" y="3171169"/>
          <a:ext cx="170687" cy="170687"/>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6997-AD54-4D2C-A178-44EFA13F8BBC}">
      <dsp:nvSpPr>
        <dsp:cNvPr id="0" name=""/>
        <dsp:cNvSpPr/>
      </dsp:nvSpPr>
      <dsp:spPr>
        <a:xfrm>
          <a:off x="836557" y="2882888"/>
          <a:ext cx="1116626"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HTML Tags Removal</a:t>
          </a:r>
        </a:p>
      </dsp:txBody>
      <dsp:txXfrm>
        <a:off x="836557" y="2882888"/>
        <a:ext cx="1116626" cy="744417"/>
      </dsp:txXfrm>
    </dsp:sp>
    <dsp:sp modelId="{1845A6DE-E716-46D6-91B6-73FCC794C037}">
      <dsp:nvSpPr>
        <dsp:cNvPr id="0" name=""/>
        <dsp:cNvSpPr/>
      </dsp:nvSpPr>
      <dsp:spPr>
        <a:xfrm>
          <a:off x="2139287" y="3174407"/>
          <a:ext cx="164211" cy="16421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E36A1-AFF7-40D4-8265-F2DC8F30399E}">
      <dsp:nvSpPr>
        <dsp:cNvPr id="0" name=""/>
        <dsp:cNvSpPr/>
      </dsp:nvSpPr>
      <dsp:spPr>
        <a:xfrm>
          <a:off x="2593602" y="2882443"/>
          <a:ext cx="1116626"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Emoji</a:t>
          </a:r>
        </a:p>
      </dsp:txBody>
      <dsp:txXfrm>
        <a:off x="2593602" y="2882443"/>
        <a:ext cx="1116626" cy="744417"/>
      </dsp:txXfrm>
    </dsp:sp>
    <dsp:sp modelId="{A27F48C7-C662-449D-B1B4-53FDD25B24BB}">
      <dsp:nvSpPr>
        <dsp:cNvPr id="0" name=""/>
        <dsp:cNvSpPr/>
      </dsp:nvSpPr>
      <dsp:spPr>
        <a:xfrm>
          <a:off x="3896333" y="3173972"/>
          <a:ext cx="165082" cy="165082"/>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66D35-1362-42E0-81B4-35CAF89AB463}">
      <dsp:nvSpPr>
        <dsp:cNvPr id="0" name=""/>
        <dsp:cNvSpPr/>
      </dsp:nvSpPr>
      <dsp:spPr>
        <a:xfrm>
          <a:off x="4351083" y="2882443"/>
          <a:ext cx="1116626"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Spelling Checker</a:t>
          </a:r>
        </a:p>
      </dsp:txBody>
      <dsp:txXfrm>
        <a:off x="4351083" y="2882443"/>
        <a:ext cx="1116626" cy="744417"/>
      </dsp:txXfrm>
    </dsp:sp>
    <dsp:sp modelId="{8E9EBB6A-CB59-48AC-88E8-3D680BD78BF3}">
      <dsp:nvSpPr>
        <dsp:cNvPr id="0" name=""/>
        <dsp:cNvSpPr/>
      </dsp:nvSpPr>
      <dsp:spPr>
        <a:xfrm>
          <a:off x="5395574" y="2108014"/>
          <a:ext cx="342901" cy="342901"/>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5775865" y="1928203"/>
          <a:ext cx="1971839"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Basic Preprocessing</a:t>
          </a:r>
        </a:p>
      </dsp:txBody>
      <dsp:txXfrm>
        <a:off x="5775865" y="1928203"/>
        <a:ext cx="1971839" cy="744417"/>
      </dsp:txXfrm>
    </dsp:sp>
    <dsp:sp modelId="{95A80B36-6491-49E5-BF2E-6E34E7EFAC8A}">
      <dsp:nvSpPr>
        <dsp:cNvPr id="0" name=""/>
        <dsp:cNvSpPr/>
      </dsp:nvSpPr>
      <dsp:spPr>
        <a:xfrm>
          <a:off x="5653813" y="3179718"/>
          <a:ext cx="165156" cy="16515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46BA44-0FDB-4A37-8F77-FCE0BEB3FED0}">
      <dsp:nvSpPr>
        <dsp:cNvPr id="0" name=""/>
        <dsp:cNvSpPr/>
      </dsp:nvSpPr>
      <dsp:spPr>
        <a:xfrm>
          <a:off x="6108600" y="2882443"/>
          <a:ext cx="1116626"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Basic</a:t>
          </a:r>
        </a:p>
      </dsp:txBody>
      <dsp:txXfrm>
        <a:off x="6108600" y="2882443"/>
        <a:ext cx="1116626" cy="744417"/>
      </dsp:txXfrm>
    </dsp:sp>
    <dsp:sp modelId="{DB8820B7-AE53-47A5-BB7B-C77FD865E07D}">
      <dsp:nvSpPr>
        <dsp:cNvPr id="0" name=""/>
        <dsp:cNvSpPr/>
      </dsp:nvSpPr>
      <dsp:spPr>
        <a:xfrm>
          <a:off x="7669571" y="2107731"/>
          <a:ext cx="343466" cy="343466"/>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9E7FE-DF40-4BB5-A9E1-77C320FB94FD}">
      <dsp:nvSpPr>
        <dsp:cNvPr id="0" name=""/>
        <dsp:cNvSpPr/>
      </dsp:nvSpPr>
      <dsp:spPr>
        <a:xfrm>
          <a:off x="8130955" y="1928203"/>
          <a:ext cx="1971839"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Advance Preprocessing</a:t>
          </a:r>
        </a:p>
      </dsp:txBody>
      <dsp:txXfrm>
        <a:off x="8130955" y="1928203"/>
        <a:ext cx="1971839" cy="7444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86363" y="421763"/>
          <a:ext cx="1539498" cy="139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Tokenization</a:t>
          </a:r>
        </a:p>
      </dsp:txBody>
      <dsp:txXfrm>
        <a:off x="86363" y="421763"/>
        <a:ext cx="1539498" cy="139954"/>
      </dsp:txXfrm>
    </dsp:sp>
    <dsp:sp modelId="{66F6EE92-49E6-4B88-BE7E-241BE035D901}">
      <dsp:nvSpPr>
        <dsp:cNvPr id="0" name=""/>
        <dsp:cNvSpPr/>
      </dsp:nvSpPr>
      <dsp:spPr>
        <a:xfrm>
          <a:off x="86363"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30360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52084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73808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95532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117256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138980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66D0E-1DD4-4132-A80F-E7AB32D95F90}">
      <dsp:nvSpPr>
        <dsp:cNvPr id="0" name=""/>
        <dsp:cNvSpPr/>
      </dsp:nvSpPr>
      <dsp:spPr>
        <a:xfrm>
          <a:off x="0" y="0"/>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EBFE3-4A85-4493-B3FB-97BDA021C977}">
      <dsp:nvSpPr>
        <dsp:cNvPr id="0" name=""/>
        <dsp:cNvSpPr/>
      </dsp:nvSpPr>
      <dsp:spPr>
        <a:xfrm>
          <a:off x="0" y="0"/>
          <a:ext cx="1051944" cy="33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Word</a:t>
          </a:r>
        </a:p>
      </dsp:txBody>
      <dsp:txXfrm>
        <a:off x="0" y="0"/>
        <a:ext cx="1051944" cy="331898"/>
      </dsp:txXfrm>
    </dsp:sp>
    <dsp:sp modelId="{BE20C55F-CBBB-41BE-8617-3AF881B0ED62}">
      <dsp:nvSpPr>
        <dsp:cNvPr id="0" name=""/>
        <dsp:cNvSpPr/>
      </dsp:nvSpPr>
      <dsp:spPr>
        <a:xfrm>
          <a:off x="0" y="331898"/>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0A2AD-E646-4F4D-BC50-2D8441B90091}">
      <dsp:nvSpPr>
        <dsp:cNvPr id="0" name=""/>
        <dsp:cNvSpPr/>
      </dsp:nvSpPr>
      <dsp:spPr>
        <a:xfrm>
          <a:off x="0" y="331898"/>
          <a:ext cx="1051944" cy="33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Sentence</a:t>
          </a:r>
        </a:p>
      </dsp:txBody>
      <dsp:txXfrm>
        <a:off x="0" y="331898"/>
        <a:ext cx="1051944" cy="33189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5143A-1EE7-4151-BB5D-CFFBA81A2785}">
      <dsp:nvSpPr>
        <dsp:cNvPr id="0" name=""/>
        <dsp:cNvSpPr/>
      </dsp:nvSpPr>
      <dsp:spPr>
        <a:xfrm>
          <a:off x="5318389" y="1672764"/>
          <a:ext cx="3074661" cy="434966"/>
        </a:xfrm>
        <a:custGeom>
          <a:avLst/>
          <a:gdLst/>
          <a:ahLst/>
          <a:cxnLst/>
          <a:rect l="0" t="0" r="0" b="0"/>
          <a:pathLst>
            <a:path>
              <a:moveTo>
                <a:pt x="0" y="0"/>
              </a:moveTo>
              <a:lnTo>
                <a:pt x="0" y="318651"/>
              </a:lnTo>
              <a:lnTo>
                <a:pt x="3074661" y="318651"/>
              </a:lnTo>
              <a:lnTo>
                <a:pt x="3074661" y="4349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827259-BBB0-48CB-AF95-FA5A50C3ABBF}">
      <dsp:nvSpPr>
        <dsp:cNvPr id="0" name=""/>
        <dsp:cNvSpPr/>
      </dsp:nvSpPr>
      <dsp:spPr>
        <a:xfrm>
          <a:off x="6118771" y="2450915"/>
          <a:ext cx="1049367" cy="720536"/>
        </a:xfrm>
        <a:custGeom>
          <a:avLst/>
          <a:gdLst/>
          <a:ahLst/>
          <a:cxnLst/>
          <a:rect l="0" t="0" r="0" b="0"/>
          <a:pathLst>
            <a:path>
              <a:moveTo>
                <a:pt x="0" y="0"/>
              </a:moveTo>
              <a:lnTo>
                <a:pt x="0" y="604221"/>
              </a:lnTo>
              <a:lnTo>
                <a:pt x="1049367" y="604221"/>
              </a:lnTo>
              <a:lnTo>
                <a:pt x="1049367" y="7205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5E5AE3-534C-41B7-8AFE-93E361118CCA}">
      <dsp:nvSpPr>
        <dsp:cNvPr id="0" name=""/>
        <dsp:cNvSpPr/>
      </dsp:nvSpPr>
      <dsp:spPr>
        <a:xfrm>
          <a:off x="5408138" y="2450915"/>
          <a:ext cx="710633" cy="728803"/>
        </a:xfrm>
        <a:custGeom>
          <a:avLst/>
          <a:gdLst/>
          <a:ahLst/>
          <a:cxnLst/>
          <a:rect l="0" t="0" r="0" b="0"/>
          <a:pathLst>
            <a:path>
              <a:moveTo>
                <a:pt x="710633" y="0"/>
              </a:moveTo>
              <a:lnTo>
                <a:pt x="710633" y="612488"/>
              </a:lnTo>
              <a:lnTo>
                <a:pt x="0" y="612488"/>
              </a:lnTo>
              <a:lnTo>
                <a:pt x="0" y="7288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F9792-C3D4-4BEB-B56C-0E95885085C6}">
      <dsp:nvSpPr>
        <dsp:cNvPr id="0" name=""/>
        <dsp:cNvSpPr/>
      </dsp:nvSpPr>
      <dsp:spPr>
        <a:xfrm>
          <a:off x="5318389" y="1672764"/>
          <a:ext cx="800382" cy="435249"/>
        </a:xfrm>
        <a:custGeom>
          <a:avLst/>
          <a:gdLst/>
          <a:ahLst/>
          <a:cxnLst/>
          <a:rect l="0" t="0" r="0" b="0"/>
          <a:pathLst>
            <a:path>
              <a:moveTo>
                <a:pt x="0" y="0"/>
              </a:moveTo>
              <a:lnTo>
                <a:pt x="0" y="318934"/>
              </a:lnTo>
              <a:lnTo>
                <a:pt x="800382" y="318934"/>
              </a:lnTo>
              <a:lnTo>
                <a:pt x="800382" y="43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A460-3AA2-47C7-A2C9-17E868244D23}">
      <dsp:nvSpPr>
        <dsp:cNvPr id="0" name=""/>
        <dsp:cNvSpPr/>
      </dsp:nvSpPr>
      <dsp:spPr>
        <a:xfrm>
          <a:off x="1722607" y="2450915"/>
          <a:ext cx="1928012" cy="723056"/>
        </a:xfrm>
        <a:custGeom>
          <a:avLst/>
          <a:gdLst/>
          <a:ahLst/>
          <a:cxnLst/>
          <a:rect l="0" t="0" r="0" b="0"/>
          <a:pathLst>
            <a:path>
              <a:moveTo>
                <a:pt x="0" y="0"/>
              </a:moveTo>
              <a:lnTo>
                <a:pt x="0" y="606741"/>
              </a:lnTo>
              <a:lnTo>
                <a:pt x="1928012" y="606741"/>
              </a:lnTo>
              <a:lnTo>
                <a:pt x="1928012" y="7230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2D993-E88E-4832-B3B7-F5AE54336A3F}">
      <dsp:nvSpPr>
        <dsp:cNvPr id="0" name=""/>
        <dsp:cNvSpPr/>
      </dsp:nvSpPr>
      <dsp:spPr>
        <a:xfrm>
          <a:off x="1722607" y="2450915"/>
          <a:ext cx="170532" cy="723492"/>
        </a:xfrm>
        <a:custGeom>
          <a:avLst/>
          <a:gdLst/>
          <a:ahLst/>
          <a:cxnLst/>
          <a:rect l="0" t="0" r="0" b="0"/>
          <a:pathLst>
            <a:path>
              <a:moveTo>
                <a:pt x="0" y="0"/>
              </a:moveTo>
              <a:lnTo>
                <a:pt x="0" y="607176"/>
              </a:lnTo>
              <a:lnTo>
                <a:pt x="170532" y="607176"/>
              </a:lnTo>
              <a:lnTo>
                <a:pt x="170532" y="7234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25315-84D2-4D35-8800-26BE83101CA2}">
      <dsp:nvSpPr>
        <dsp:cNvPr id="0" name=""/>
        <dsp:cNvSpPr/>
      </dsp:nvSpPr>
      <dsp:spPr>
        <a:xfrm>
          <a:off x="136094" y="2450915"/>
          <a:ext cx="1586513" cy="720253"/>
        </a:xfrm>
        <a:custGeom>
          <a:avLst/>
          <a:gdLst/>
          <a:ahLst/>
          <a:cxnLst/>
          <a:rect l="0" t="0" r="0" b="0"/>
          <a:pathLst>
            <a:path>
              <a:moveTo>
                <a:pt x="1586513" y="0"/>
              </a:moveTo>
              <a:lnTo>
                <a:pt x="1586513" y="603938"/>
              </a:lnTo>
              <a:lnTo>
                <a:pt x="0" y="603938"/>
              </a:lnTo>
              <a:lnTo>
                <a:pt x="0" y="7202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1722607" y="1672764"/>
          <a:ext cx="3595781" cy="435249"/>
        </a:xfrm>
        <a:custGeom>
          <a:avLst/>
          <a:gdLst/>
          <a:ahLst/>
          <a:cxnLst/>
          <a:rect l="0" t="0" r="0" b="0"/>
          <a:pathLst>
            <a:path>
              <a:moveTo>
                <a:pt x="3595781" y="0"/>
              </a:moveTo>
              <a:lnTo>
                <a:pt x="3595781" y="318934"/>
              </a:lnTo>
              <a:lnTo>
                <a:pt x="0" y="318934"/>
              </a:lnTo>
              <a:lnTo>
                <a:pt x="0" y="4352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4300461" y="445"/>
          <a:ext cx="2035855" cy="1672319"/>
        </a:xfrm>
        <a:prstGeom prst="horizontalScroll">
          <a:avLst/>
        </a:prstGeom>
        <a:solidFill>
          <a:srgbClr val="92D050"/>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4329106" y="308559"/>
          <a:ext cx="2175568" cy="969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Text Preparation</a:t>
          </a:r>
        </a:p>
      </dsp:txBody>
      <dsp:txXfrm>
        <a:off x="4329106" y="308559"/>
        <a:ext cx="2175568" cy="969231"/>
      </dsp:txXfrm>
    </dsp:sp>
    <dsp:sp modelId="{D47E1AB4-3BF9-4ACF-9629-146C0B222EE6}">
      <dsp:nvSpPr>
        <dsp:cNvPr id="0" name=""/>
        <dsp:cNvSpPr/>
      </dsp:nvSpPr>
      <dsp:spPr>
        <a:xfrm>
          <a:off x="1551157" y="2108014"/>
          <a:ext cx="342901" cy="342901"/>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1979909" y="1960511"/>
          <a:ext cx="1971839"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Cleansing</a:t>
          </a:r>
        </a:p>
      </dsp:txBody>
      <dsp:txXfrm>
        <a:off x="1979909" y="1960511"/>
        <a:ext cx="1971839" cy="744417"/>
      </dsp:txXfrm>
    </dsp:sp>
    <dsp:sp modelId="{3D06560A-9B04-4A1C-818C-98C755F7BF43}">
      <dsp:nvSpPr>
        <dsp:cNvPr id="0" name=""/>
        <dsp:cNvSpPr/>
      </dsp:nvSpPr>
      <dsp:spPr>
        <a:xfrm>
          <a:off x="50750" y="3171169"/>
          <a:ext cx="170687" cy="170687"/>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6997-AD54-4D2C-A178-44EFA13F8BBC}">
      <dsp:nvSpPr>
        <dsp:cNvPr id="0" name=""/>
        <dsp:cNvSpPr/>
      </dsp:nvSpPr>
      <dsp:spPr>
        <a:xfrm>
          <a:off x="508303" y="2882888"/>
          <a:ext cx="1116626"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HTML Tags Removal</a:t>
          </a:r>
        </a:p>
      </dsp:txBody>
      <dsp:txXfrm>
        <a:off x="508303" y="2882888"/>
        <a:ext cx="1116626" cy="744417"/>
      </dsp:txXfrm>
    </dsp:sp>
    <dsp:sp modelId="{1845A6DE-E716-46D6-91B6-73FCC794C037}">
      <dsp:nvSpPr>
        <dsp:cNvPr id="0" name=""/>
        <dsp:cNvSpPr/>
      </dsp:nvSpPr>
      <dsp:spPr>
        <a:xfrm>
          <a:off x="1811034" y="3174407"/>
          <a:ext cx="164211" cy="16421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E36A1-AFF7-40D4-8265-F2DC8F30399E}">
      <dsp:nvSpPr>
        <dsp:cNvPr id="0" name=""/>
        <dsp:cNvSpPr/>
      </dsp:nvSpPr>
      <dsp:spPr>
        <a:xfrm>
          <a:off x="2265348" y="2882443"/>
          <a:ext cx="1116626"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Emoji</a:t>
          </a:r>
        </a:p>
      </dsp:txBody>
      <dsp:txXfrm>
        <a:off x="2265348" y="2882443"/>
        <a:ext cx="1116626" cy="744417"/>
      </dsp:txXfrm>
    </dsp:sp>
    <dsp:sp modelId="{A27F48C7-C662-449D-B1B4-53FDD25B24BB}">
      <dsp:nvSpPr>
        <dsp:cNvPr id="0" name=""/>
        <dsp:cNvSpPr/>
      </dsp:nvSpPr>
      <dsp:spPr>
        <a:xfrm>
          <a:off x="3568079" y="3173972"/>
          <a:ext cx="165082" cy="165082"/>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66D35-1362-42E0-81B4-35CAF89AB463}">
      <dsp:nvSpPr>
        <dsp:cNvPr id="0" name=""/>
        <dsp:cNvSpPr/>
      </dsp:nvSpPr>
      <dsp:spPr>
        <a:xfrm>
          <a:off x="4022829" y="2882443"/>
          <a:ext cx="1116626"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Spelling Checker</a:t>
          </a:r>
        </a:p>
      </dsp:txBody>
      <dsp:txXfrm>
        <a:off x="4022829" y="2882443"/>
        <a:ext cx="1116626" cy="744417"/>
      </dsp:txXfrm>
    </dsp:sp>
    <dsp:sp modelId="{8E9EBB6A-CB59-48AC-88E8-3D680BD78BF3}">
      <dsp:nvSpPr>
        <dsp:cNvPr id="0" name=""/>
        <dsp:cNvSpPr/>
      </dsp:nvSpPr>
      <dsp:spPr>
        <a:xfrm>
          <a:off x="5947321" y="2108014"/>
          <a:ext cx="342901" cy="342901"/>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6327612" y="1928203"/>
          <a:ext cx="1971839"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Basic Preprocessing</a:t>
          </a:r>
        </a:p>
      </dsp:txBody>
      <dsp:txXfrm>
        <a:off x="6327612" y="1928203"/>
        <a:ext cx="1971839" cy="744417"/>
      </dsp:txXfrm>
    </dsp:sp>
    <dsp:sp modelId="{95A80B36-6491-49E5-BF2E-6E34E7EFAC8A}">
      <dsp:nvSpPr>
        <dsp:cNvPr id="0" name=""/>
        <dsp:cNvSpPr/>
      </dsp:nvSpPr>
      <dsp:spPr>
        <a:xfrm>
          <a:off x="5325560" y="3179718"/>
          <a:ext cx="165156" cy="16515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46BA44-0FDB-4A37-8F77-FCE0BEB3FED0}">
      <dsp:nvSpPr>
        <dsp:cNvPr id="0" name=""/>
        <dsp:cNvSpPr/>
      </dsp:nvSpPr>
      <dsp:spPr>
        <a:xfrm>
          <a:off x="5780347" y="2882443"/>
          <a:ext cx="1116626"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Basic</a:t>
          </a:r>
        </a:p>
      </dsp:txBody>
      <dsp:txXfrm>
        <a:off x="5780347" y="2882443"/>
        <a:ext cx="1116626" cy="744417"/>
      </dsp:txXfrm>
    </dsp:sp>
    <dsp:sp modelId="{9FCC0008-229A-4EAC-BA09-818F3D0CAE9C}">
      <dsp:nvSpPr>
        <dsp:cNvPr id="0" name=""/>
        <dsp:cNvSpPr/>
      </dsp:nvSpPr>
      <dsp:spPr>
        <a:xfrm>
          <a:off x="7083078" y="3171452"/>
          <a:ext cx="170121" cy="17012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9F7AB-6300-44BB-A07D-8E7D67E82EA7}">
      <dsp:nvSpPr>
        <dsp:cNvPr id="0" name=""/>
        <dsp:cNvSpPr/>
      </dsp:nvSpPr>
      <dsp:spPr>
        <a:xfrm>
          <a:off x="7540347" y="2882443"/>
          <a:ext cx="1116626"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Optional</a:t>
          </a:r>
        </a:p>
      </dsp:txBody>
      <dsp:txXfrm>
        <a:off x="7540347" y="2882443"/>
        <a:ext cx="1116626" cy="744417"/>
      </dsp:txXfrm>
    </dsp:sp>
    <dsp:sp modelId="{DB8820B7-AE53-47A5-BB7B-C77FD865E07D}">
      <dsp:nvSpPr>
        <dsp:cNvPr id="0" name=""/>
        <dsp:cNvSpPr/>
      </dsp:nvSpPr>
      <dsp:spPr>
        <a:xfrm>
          <a:off x="8221317" y="2107731"/>
          <a:ext cx="343466" cy="343466"/>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9E7FE-DF40-4BB5-A9E1-77C320FB94FD}">
      <dsp:nvSpPr>
        <dsp:cNvPr id="0" name=""/>
        <dsp:cNvSpPr/>
      </dsp:nvSpPr>
      <dsp:spPr>
        <a:xfrm>
          <a:off x="8611897" y="1941060"/>
          <a:ext cx="1524853" cy="74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Advance Preprocessing</a:t>
          </a:r>
        </a:p>
      </dsp:txBody>
      <dsp:txXfrm>
        <a:off x="8611897" y="1941060"/>
        <a:ext cx="1524853" cy="7444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86363" y="421763"/>
          <a:ext cx="1539498" cy="139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Tokenization</a:t>
          </a:r>
        </a:p>
      </dsp:txBody>
      <dsp:txXfrm>
        <a:off x="86363" y="421763"/>
        <a:ext cx="1539498" cy="139954"/>
      </dsp:txXfrm>
    </dsp:sp>
    <dsp:sp modelId="{66F6EE92-49E6-4B88-BE7E-241BE035D901}">
      <dsp:nvSpPr>
        <dsp:cNvPr id="0" name=""/>
        <dsp:cNvSpPr/>
      </dsp:nvSpPr>
      <dsp:spPr>
        <a:xfrm>
          <a:off x="86363"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30360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52084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73808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95532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117256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138980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66D0E-1DD4-4132-A80F-E7AB32D95F90}">
      <dsp:nvSpPr>
        <dsp:cNvPr id="0" name=""/>
        <dsp:cNvSpPr/>
      </dsp:nvSpPr>
      <dsp:spPr>
        <a:xfrm>
          <a:off x="0" y="0"/>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EBFE3-4A85-4493-B3FB-97BDA021C977}">
      <dsp:nvSpPr>
        <dsp:cNvPr id="0" name=""/>
        <dsp:cNvSpPr/>
      </dsp:nvSpPr>
      <dsp:spPr>
        <a:xfrm>
          <a:off x="0" y="0"/>
          <a:ext cx="1051944" cy="33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Word</a:t>
          </a:r>
        </a:p>
      </dsp:txBody>
      <dsp:txXfrm>
        <a:off x="0" y="0"/>
        <a:ext cx="1051944" cy="331898"/>
      </dsp:txXfrm>
    </dsp:sp>
    <dsp:sp modelId="{BE20C55F-CBBB-41BE-8617-3AF881B0ED62}">
      <dsp:nvSpPr>
        <dsp:cNvPr id="0" name=""/>
        <dsp:cNvSpPr/>
      </dsp:nvSpPr>
      <dsp:spPr>
        <a:xfrm>
          <a:off x="0" y="331898"/>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0A2AD-E646-4F4D-BC50-2D8441B90091}">
      <dsp:nvSpPr>
        <dsp:cNvPr id="0" name=""/>
        <dsp:cNvSpPr/>
      </dsp:nvSpPr>
      <dsp:spPr>
        <a:xfrm>
          <a:off x="0" y="331898"/>
          <a:ext cx="1051944" cy="33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Sentence</a:t>
          </a:r>
        </a:p>
      </dsp:txBody>
      <dsp:txXfrm>
        <a:off x="0" y="331898"/>
        <a:ext cx="1051944" cy="33189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247627" y="657"/>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err="1"/>
            <a:t>Stopword</a:t>
          </a:r>
          <a:r>
            <a:rPr lang="en-US" sz="1200" kern="1200" dirty="0"/>
            <a:t> Removal</a:t>
          </a:r>
        </a:p>
      </dsp:txBody>
      <dsp:txXfrm>
        <a:off x="247627" y="657"/>
        <a:ext cx="2353849" cy="213986"/>
      </dsp:txXfrm>
    </dsp:sp>
    <dsp:sp modelId="{66F6EE92-49E6-4B88-BE7E-241BE035D901}">
      <dsp:nvSpPr>
        <dsp:cNvPr id="0" name=""/>
        <dsp:cNvSpPr/>
      </dsp:nvSpPr>
      <dsp:spPr>
        <a:xfrm>
          <a:off x="247627"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579781"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911935"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1244090"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1576244"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1908398"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2240553"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982552-D13D-4ABE-8463-C2FEA497955A}">
      <dsp:nvSpPr>
        <dsp:cNvPr id="0" name=""/>
        <dsp:cNvSpPr/>
      </dsp:nvSpPr>
      <dsp:spPr>
        <a:xfrm>
          <a:off x="247627" y="293359"/>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Stemming</a:t>
          </a:r>
        </a:p>
      </dsp:txBody>
      <dsp:txXfrm>
        <a:off x="247627" y="293359"/>
        <a:ext cx="2353849" cy="213986"/>
      </dsp:txXfrm>
    </dsp:sp>
    <dsp:sp modelId="{28369456-11EF-4556-9C69-6E47E66DA36D}">
      <dsp:nvSpPr>
        <dsp:cNvPr id="0" name=""/>
        <dsp:cNvSpPr/>
      </dsp:nvSpPr>
      <dsp:spPr>
        <a:xfrm>
          <a:off x="247627"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55040-0DC8-4184-848C-D22CCCCDD346}">
      <dsp:nvSpPr>
        <dsp:cNvPr id="0" name=""/>
        <dsp:cNvSpPr/>
      </dsp:nvSpPr>
      <dsp:spPr>
        <a:xfrm>
          <a:off x="579781"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13F30-8E20-4190-A976-CA412E916D22}">
      <dsp:nvSpPr>
        <dsp:cNvPr id="0" name=""/>
        <dsp:cNvSpPr/>
      </dsp:nvSpPr>
      <dsp:spPr>
        <a:xfrm>
          <a:off x="911935"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B31C1-DB2F-4F21-8B0F-911675B2C2EE}">
      <dsp:nvSpPr>
        <dsp:cNvPr id="0" name=""/>
        <dsp:cNvSpPr/>
      </dsp:nvSpPr>
      <dsp:spPr>
        <a:xfrm>
          <a:off x="1244090"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AC032-7454-454F-BD64-0D03D0A9E76B}">
      <dsp:nvSpPr>
        <dsp:cNvPr id="0" name=""/>
        <dsp:cNvSpPr/>
      </dsp:nvSpPr>
      <dsp:spPr>
        <a:xfrm>
          <a:off x="1576244"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B5D02F-4E95-490A-B6D1-5E7313990530}">
      <dsp:nvSpPr>
        <dsp:cNvPr id="0" name=""/>
        <dsp:cNvSpPr/>
      </dsp:nvSpPr>
      <dsp:spPr>
        <a:xfrm>
          <a:off x="1908398"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0CCC0-474E-4D82-B1B1-42E2ADE9F901}">
      <dsp:nvSpPr>
        <dsp:cNvPr id="0" name=""/>
        <dsp:cNvSpPr/>
      </dsp:nvSpPr>
      <dsp:spPr>
        <a:xfrm>
          <a:off x="2240553"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CCAD2C-DF2F-4514-8A26-CE0E844EB7A7}">
      <dsp:nvSpPr>
        <dsp:cNvPr id="0" name=""/>
        <dsp:cNvSpPr/>
      </dsp:nvSpPr>
      <dsp:spPr>
        <a:xfrm>
          <a:off x="247627" y="586062"/>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Removing Punctuation, Digits</a:t>
          </a:r>
        </a:p>
      </dsp:txBody>
      <dsp:txXfrm>
        <a:off x="247627" y="586062"/>
        <a:ext cx="2353849" cy="213986"/>
      </dsp:txXfrm>
    </dsp:sp>
    <dsp:sp modelId="{BC6E572A-5812-4AD6-B5CB-948BA242557B}">
      <dsp:nvSpPr>
        <dsp:cNvPr id="0" name=""/>
        <dsp:cNvSpPr/>
      </dsp:nvSpPr>
      <dsp:spPr>
        <a:xfrm>
          <a:off x="247627"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4FC96-C088-429D-915A-C7D81D3A7BBF}">
      <dsp:nvSpPr>
        <dsp:cNvPr id="0" name=""/>
        <dsp:cNvSpPr/>
      </dsp:nvSpPr>
      <dsp:spPr>
        <a:xfrm>
          <a:off x="579781"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691B20-FB7A-40F5-9BD4-C69207239B7D}">
      <dsp:nvSpPr>
        <dsp:cNvPr id="0" name=""/>
        <dsp:cNvSpPr/>
      </dsp:nvSpPr>
      <dsp:spPr>
        <a:xfrm>
          <a:off x="911935"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71E93-468A-4E9B-A38E-4F8EF1DEEAA2}">
      <dsp:nvSpPr>
        <dsp:cNvPr id="0" name=""/>
        <dsp:cNvSpPr/>
      </dsp:nvSpPr>
      <dsp:spPr>
        <a:xfrm>
          <a:off x="1244090"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66272D-589A-40FC-B608-82BC05046229}">
      <dsp:nvSpPr>
        <dsp:cNvPr id="0" name=""/>
        <dsp:cNvSpPr/>
      </dsp:nvSpPr>
      <dsp:spPr>
        <a:xfrm>
          <a:off x="1576244"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310BB-1F0C-4C81-99D9-CD8E7120DBC0}">
      <dsp:nvSpPr>
        <dsp:cNvPr id="0" name=""/>
        <dsp:cNvSpPr/>
      </dsp:nvSpPr>
      <dsp:spPr>
        <a:xfrm>
          <a:off x="1908398"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EE733-2DE4-4424-B5EB-DD43E51A4170}">
      <dsp:nvSpPr>
        <dsp:cNvPr id="0" name=""/>
        <dsp:cNvSpPr/>
      </dsp:nvSpPr>
      <dsp:spPr>
        <a:xfrm>
          <a:off x="2240553"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1FD4C-F5A4-4B03-BFF9-DD0D384B8F90}">
      <dsp:nvSpPr>
        <dsp:cNvPr id="0" name=""/>
        <dsp:cNvSpPr/>
      </dsp:nvSpPr>
      <dsp:spPr>
        <a:xfrm>
          <a:off x="247627" y="878765"/>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Lower Casing</a:t>
          </a:r>
        </a:p>
      </dsp:txBody>
      <dsp:txXfrm>
        <a:off x="247627" y="878765"/>
        <a:ext cx="2353849" cy="213986"/>
      </dsp:txXfrm>
    </dsp:sp>
    <dsp:sp modelId="{7D800648-E773-4F82-9B57-5EEB5A1C0A94}">
      <dsp:nvSpPr>
        <dsp:cNvPr id="0" name=""/>
        <dsp:cNvSpPr/>
      </dsp:nvSpPr>
      <dsp:spPr>
        <a:xfrm>
          <a:off x="247627"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86F1CD-D817-4BDC-89D7-3E9EF9BD6629}">
      <dsp:nvSpPr>
        <dsp:cNvPr id="0" name=""/>
        <dsp:cNvSpPr/>
      </dsp:nvSpPr>
      <dsp:spPr>
        <a:xfrm>
          <a:off x="579781"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696735-73A3-49C0-99D9-B70FDF6F7166}">
      <dsp:nvSpPr>
        <dsp:cNvPr id="0" name=""/>
        <dsp:cNvSpPr/>
      </dsp:nvSpPr>
      <dsp:spPr>
        <a:xfrm>
          <a:off x="911935"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9F37C-DEA2-4F97-A955-6E60B7719777}">
      <dsp:nvSpPr>
        <dsp:cNvPr id="0" name=""/>
        <dsp:cNvSpPr/>
      </dsp:nvSpPr>
      <dsp:spPr>
        <a:xfrm>
          <a:off x="1244090"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9068A-9903-4D86-886F-D3FA55A6FF23}">
      <dsp:nvSpPr>
        <dsp:cNvPr id="0" name=""/>
        <dsp:cNvSpPr/>
      </dsp:nvSpPr>
      <dsp:spPr>
        <a:xfrm>
          <a:off x="1576244"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703DE-747A-456F-A35C-4B734DDA1CD9}">
      <dsp:nvSpPr>
        <dsp:cNvPr id="0" name=""/>
        <dsp:cNvSpPr/>
      </dsp:nvSpPr>
      <dsp:spPr>
        <a:xfrm>
          <a:off x="1908398"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9EB85D-D7BC-4E6B-B227-265CC64DF4EE}">
      <dsp:nvSpPr>
        <dsp:cNvPr id="0" name=""/>
        <dsp:cNvSpPr/>
      </dsp:nvSpPr>
      <dsp:spPr>
        <a:xfrm>
          <a:off x="2240553"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81A97-FEC7-4796-A9B8-F2C67D79E0A2}">
      <dsp:nvSpPr>
        <dsp:cNvPr id="0" name=""/>
        <dsp:cNvSpPr/>
      </dsp:nvSpPr>
      <dsp:spPr>
        <a:xfrm>
          <a:off x="247627" y="1171467"/>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Language Detection</a:t>
          </a:r>
        </a:p>
      </dsp:txBody>
      <dsp:txXfrm>
        <a:off x="247627" y="1171467"/>
        <a:ext cx="2353849" cy="213986"/>
      </dsp:txXfrm>
    </dsp:sp>
    <dsp:sp modelId="{373775E6-C928-4AAE-83B0-71564956FC3D}">
      <dsp:nvSpPr>
        <dsp:cNvPr id="0" name=""/>
        <dsp:cNvSpPr/>
      </dsp:nvSpPr>
      <dsp:spPr>
        <a:xfrm>
          <a:off x="247627"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95C2C0-2325-48BB-BA7F-8583DF311A79}">
      <dsp:nvSpPr>
        <dsp:cNvPr id="0" name=""/>
        <dsp:cNvSpPr/>
      </dsp:nvSpPr>
      <dsp:spPr>
        <a:xfrm>
          <a:off x="579781"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106B8F-9875-45A7-9318-6750329271A6}">
      <dsp:nvSpPr>
        <dsp:cNvPr id="0" name=""/>
        <dsp:cNvSpPr/>
      </dsp:nvSpPr>
      <dsp:spPr>
        <a:xfrm>
          <a:off x="911935"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6147A-A53E-47BB-B043-CFE374ECFB39}">
      <dsp:nvSpPr>
        <dsp:cNvPr id="0" name=""/>
        <dsp:cNvSpPr/>
      </dsp:nvSpPr>
      <dsp:spPr>
        <a:xfrm>
          <a:off x="1244090"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FD895-27E2-43A5-9237-2B5C2C43AFF5}">
      <dsp:nvSpPr>
        <dsp:cNvPr id="0" name=""/>
        <dsp:cNvSpPr/>
      </dsp:nvSpPr>
      <dsp:spPr>
        <a:xfrm>
          <a:off x="1576244"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EDBD16-8A5B-416C-B7BA-3310F19563EF}">
      <dsp:nvSpPr>
        <dsp:cNvPr id="0" name=""/>
        <dsp:cNvSpPr/>
      </dsp:nvSpPr>
      <dsp:spPr>
        <a:xfrm>
          <a:off x="1908398"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46A15A-3908-4D2B-BC25-A9DBC0B82D7F}">
      <dsp:nvSpPr>
        <dsp:cNvPr id="0" name=""/>
        <dsp:cNvSpPr/>
      </dsp:nvSpPr>
      <dsp:spPr>
        <a:xfrm>
          <a:off x="2240553"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062C4-8D2E-4162-97BE-52422086771A}">
      <dsp:nvSpPr>
        <dsp:cNvPr id="0" name=""/>
        <dsp:cNvSpPr/>
      </dsp:nvSpPr>
      <dsp:spPr>
        <a:xfrm>
          <a:off x="8986531" y="3015915"/>
          <a:ext cx="1632794" cy="616522"/>
        </a:xfrm>
        <a:custGeom>
          <a:avLst/>
          <a:gdLst/>
          <a:ahLst/>
          <a:cxnLst/>
          <a:rect l="0" t="0" r="0" b="0"/>
          <a:pathLst>
            <a:path>
              <a:moveTo>
                <a:pt x="0" y="0"/>
              </a:moveTo>
              <a:lnTo>
                <a:pt x="0" y="516951"/>
              </a:lnTo>
              <a:lnTo>
                <a:pt x="1632794" y="516951"/>
              </a:lnTo>
              <a:lnTo>
                <a:pt x="1632794" y="6165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2DBCB5-55B0-4AE9-8ADE-AD251A61FEEF}">
      <dsp:nvSpPr>
        <dsp:cNvPr id="0" name=""/>
        <dsp:cNvSpPr/>
      </dsp:nvSpPr>
      <dsp:spPr>
        <a:xfrm>
          <a:off x="8986531" y="3015915"/>
          <a:ext cx="126116" cy="616522"/>
        </a:xfrm>
        <a:custGeom>
          <a:avLst/>
          <a:gdLst/>
          <a:ahLst/>
          <a:cxnLst/>
          <a:rect l="0" t="0" r="0" b="0"/>
          <a:pathLst>
            <a:path>
              <a:moveTo>
                <a:pt x="0" y="0"/>
              </a:moveTo>
              <a:lnTo>
                <a:pt x="0" y="516951"/>
              </a:lnTo>
              <a:lnTo>
                <a:pt x="126116" y="516951"/>
              </a:lnTo>
              <a:lnTo>
                <a:pt x="126116" y="6165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9D8E0C-E5BC-4ED4-A099-000ADDEE6CA0}">
      <dsp:nvSpPr>
        <dsp:cNvPr id="0" name=""/>
        <dsp:cNvSpPr/>
      </dsp:nvSpPr>
      <dsp:spPr>
        <a:xfrm>
          <a:off x="7605971" y="3015915"/>
          <a:ext cx="1380560" cy="616522"/>
        </a:xfrm>
        <a:custGeom>
          <a:avLst/>
          <a:gdLst/>
          <a:ahLst/>
          <a:cxnLst/>
          <a:rect l="0" t="0" r="0" b="0"/>
          <a:pathLst>
            <a:path>
              <a:moveTo>
                <a:pt x="1380560" y="0"/>
              </a:moveTo>
              <a:lnTo>
                <a:pt x="1380560" y="516951"/>
              </a:lnTo>
              <a:lnTo>
                <a:pt x="0" y="516951"/>
              </a:lnTo>
              <a:lnTo>
                <a:pt x="0" y="6165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05143A-1EE7-4151-BB5D-CFFBA81A2785}">
      <dsp:nvSpPr>
        <dsp:cNvPr id="0" name=""/>
        <dsp:cNvSpPr/>
      </dsp:nvSpPr>
      <dsp:spPr>
        <a:xfrm>
          <a:off x="5596950" y="2349543"/>
          <a:ext cx="3389581" cy="372349"/>
        </a:xfrm>
        <a:custGeom>
          <a:avLst/>
          <a:gdLst/>
          <a:ahLst/>
          <a:cxnLst/>
          <a:rect l="0" t="0" r="0" b="0"/>
          <a:pathLst>
            <a:path>
              <a:moveTo>
                <a:pt x="0" y="0"/>
              </a:moveTo>
              <a:lnTo>
                <a:pt x="0" y="272778"/>
              </a:lnTo>
              <a:lnTo>
                <a:pt x="3389581" y="272778"/>
              </a:lnTo>
              <a:lnTo>
                <a:pt x="3389581" y="3723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827259-BBB0-48CB-AF95-FA5A50C3ABBF}">
      <dsp:nvSpPr>
        <dsp:cNvPr id="0" name=""/>
        <dsp:cNvSpPr/>
      </dsp:nvSpPr>
      <dsp:spPr>
        <a:xfrm>
          <a:off x="5200991" y="3015672"/>
          <a:ext cx="898301" cy="616809"/>
        </a:xfrm>
        <a:custGeom>
          <a:avLst/>
          <a:gdLst/>
          <a:ahLst/>
          <a:cxnLst/>
          <a:rect l="0" t="0" r="0" b="0"/>
          <a:pathLst>
            <a:path>
              <a:moveTo>
                <a:pt x="0" y="0"/>
              </a:moveTo>
              <a:lnTo>
                <a:pt x="0" y="517238"/>
              </a:lnTo>
              <a:lnTo>
                <a:pt x="898301" y="517238"/>
              </a:lnTo>
              <a:lnTo>
                <a:pt x="898301" y="6168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5E5AE3-534C-41B7-8AFE-93E361118CCA}">
      <dsp:nvSpPr>
        <dsp:cNvPr id="0" name=""/>
        <dsp:cNvSpPr/>
      </dsp:nvSpPr>
      <dsp:spPr>
        <a:xfrm>
          <a:off x="4592660" y="3015672"/>
          <a:ext cx="608331" cy="623885"/>
        </a:xfrm>
        <a:custGeom>
          <a:avLst/>
          <a:gdLst/>
          <a:ahLst/>
          <a:cxnLst/>
          <a:rect l="0" t="0" r="0" b="0"/>
          <a:pathLst>
            <a:path>
              <a:moveTo>
                <a:pt x="608331" y="0"/>
              </a:moveTo>
              <a:lnTo>
                <a:pt x="608331" y="524315"/>
              </a:lnTo>
              <a:lnTo>
                <a:pt x="0" y="524315"/>
              </a:lnTo>
              <a:lnTo>
                <a:pt x="0" y="6238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F9792-C3D4-4BEB-B56C-0E95885085C6}">
      <dsp:nvSpPr>
        <dsp:cNvPr id="0" name=""/>
        <dsp:cNvSpPr/>
      </dsp:nvSpPr>
      <dsp:spPr>
        <a:xfrm>
          <a:off x="5200991" y="2349543"/>
          <a:ext cx="395958" cy="372591"/>
        </a:xfrm>
        <a:custGeom>
          <a:avLst/>
          <a:gdLst/>
          <a:ahLst/>
          <a:cxnLst/>
          <a:rect l="0" t="0" r="0" b="0"/>
          <a:pathLst>
            <a:path>
              <a:moveTo>
                <a:pt x="395958" y="0"/>
              </a:moveTo>
              <a:lnTo>
                <a:pt x="395958" y="273021"/>
              </a:lnTo>
              <a:lnTo>
                <a:pt x="0" y="273021"/>
              </a:lnTo>
              <a:lnTo>
                <a:pt x="0" y="372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A460-3AA2-47C7-A2C9-17E868244D23}">
      <dsp:nvSpPr>
        <dsp:cNvPr id="0" name=""/>
        <dsp:cNvSpPr/>
      </dsp:nvSpPr>
      <dsp:spPr>
        <a:xfrm>
          <a:off x="1437694" y="3015672"/>
          <a:ext cx="1650458" cy="618966"/>
        </a:xfrm>
        <a:custGeom>
          <a:avLst/>
          <a:gdLst/>
          <a:ahLst/>
          <a:cxnLst/>
          <a:rect l="0" t="0" r="0" b="0"/>
          <a:pathLst>
            <a:path>
              <a:moveTo>
                <a:pt x="0" y="0"/>
              </a:moveTo>
              <a:lnTo>
                <a:pt x="0" y="519395"/>
              </a:lnTo>
              <a:lnTo>
                <a:pt x="1650458" y="519395"/>
              </a:lnTo>
              <a:lnTo>
                <a:pt x="1650458" y="6189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2D993-E88E-4832-B3B7-F5AE54336A3F}">
      <dsp:nvSpPr>
        <dsp:cNvPr id="0" name=""/>
        <dsp:cNvSpPr/>
      </dsp:nvSpPr>
      <dsp:spPr>
        <a:xfrm>
          <a:off x="1437694" y="3015672"/>
          <a:ext cx="145982" cy="619339"/>
        </a:xfrm>
        <a:custGeom>
          <a:avLst/>
          <a:gdLst/>
          <a:ahLst/>
          <a:cxnLst/>
          <a:rect l="0" t="0" r="0" b="0"/>
          <a:pathLst>
            <a:path>
              <a:moveTo>
                <a:pt x="0" y="0"/>
              </a:moveTo>
              <a:lnTo>
                <a:pt x="0" y="519768"/>
              </a:lnTo>
              <a:lnTo>
                <a:pt x="145982" y="519768"/>
              </a:lnTo>
              <a:lnTo>
                <a:pt x="145982" y="6193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25315-84D2-4D35-8800-26BE83101CA2}">
      <dsp:nvSpPr>
        <dsp:cNvPr id="0" name=""/>
        <dsp:cNvSpPr/>
      </dsp:nvSpPr>
      <dsp:spPr>
        <a:xfrm>
          <a:off x="79573" y="3015672"/>
          <a:ext cx="1358120" cy="616567"/>
        </a:xfrm>
        <a:custGeom>
          <a:avLst/>
          <a:gdLst/>
          <a:ahLst/>
          <a:cxnLst/>
          <a:rect l="0" t="0" r="0" b="0"/>
          <a:pathLst>
            <a:path>
              <a:moveTo>
                <a:pt x="1358120" y="0"/>
              </a:moveTo>
              <a:lnTo>
                <a:pt x="1358120" y="516996"/>
              </a:lnTo>
              <a:lnTo>
                <a:pt x="0" y="516996"/>
              </a:lnTo>
              <a:lnTo>
                <a:pt x="0" y="6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1437694" y="2349543"/>
          <a:ext cx="4159256" cy="372591"/>
        </a:xfrm>
        <a:custGeom>
          <a:avLst/>
          <a:gdLst/>
          <a:ahLst/>
          <a:cxnLst/>
          <a:rect l="0" t="0" r="0" b="0"/>
          <a:pathLst>
            <a:path>
              <a:moveTo>
                <a:pt x="4159256" y="0"/>
              </a:moveTo>
              <a:lnTo>
                <a:pt x="4159256" y="273021"/>
              </a:lnTo>
              <a:lnTo>
                <a:pt x="0" y="273021"/>
              </a:lnTo>
              <a:lnTo>
                <a:pt x="0" y="372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4725562" y="917969"/>
          <a:ext cx="1742776" cy="1431574"/>
        </a:xfrm>
        <a:prstGeom prst="horizontalScroll">
          <a:avLst/>
        </a:prstGeom>
        <a:solidFill>
          <a:srgbClr val="92D050"/>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4750083" y="1181727"/>
          <a:ext cx="1862375" cy="829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Text Preparation</a:t>
          </a:r>
        </a:p>
      </dsp:txBody>
      <dsp:txXfrm>
        <a:off x="4750083" y="1181727"/>
        <a:ext cx="1862375" cy="829702"/>
      </dsp:txXfrm>
    </dsp:sp>
    <dsp:sp modelId="{D47E1AB4-3BF9-4ACF-9629-146C0B222EE6}">
      <dsp:nvSpPr>
        <dsp:cNvPr id="0" name=""/>
        <dsp:cNvSpPr/>
      </dsp:nvSpPr>
      <dsp:spPr>
        <a:xfrm>
          <a:off x="1290925" y="2722135"/>
          <a:ext cx="293537" cy="293537"/>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1657955" y="2595867"/>
          <a:ext cx="1687975"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Cleansing</a:t>
          </a:r>
        </a:p>
      </dsp:txBody>
      <dsp:txXfrm>
        <a:off x="1657955" y="2595867"/>
        <a:ext cx="1687975" cy="637252"/>
      </dsp:txXfrm>
    </dsp:sp>
    <dsp:sp modelId="{3D06560A-9B04-4A1C-818C-98C755F7BF43}">
      <dsp:nvSpPr>
        <dsp:cNvPr id="0" name=""/>
        <dsp:cNvSpPr/>
      </dsp:nvSpPr>
      <dsp:spPr>
        <a:xfrm>
          <a:off x="6515" y="3632239"/>
          <a:ext cx="146115" cy="14611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6997-AD54-4D2C-A178-44EFA13F8BBC}">
      <dsp:nvSpPr>
        <dsp:cNvPr id="0" name=""/>
        <dsp:cNvSpPr/>
      </dsp:nvSpPr>
      <dsp:spPr>
        <a:xfrm>
          <a:off x="398199" y="3414901"/>
          <a:ext cx="955878"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HTML Tags Removal</a:t>
          </a:r>
        </a:p>
      </dsp:txBody>
      <dsp:txXfrm>
        <a:off x="398199" y="3414901"/>
        <a:ext cx="955878" cy="637252"/>
      </dsp:txXfrm>
    </dsp:sp>
    <dsp:sp modelId="{1845A6DE-E716-46D6-91B6-73FCC794C037}">
      <dsp:nvSpPr>
        <dsp:cNvPr id="0" name=""/>
        <dsp:cNvSpPr/>
      </dsp:nvSpPr>
      <dsp:spPr>
        <a:xfrm>
          <a:off x="1513390" y="3635011"/>
          <a:ext cx="140571" cy="14057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E36A1-AFF7-40D4-8265-F2DC8F30399E}">
      <dsp:nvSpPr>
        <dsp:cNvPr id="0" name=""/>
        <dsp:cNvSpPr/>
      </dsp:nvSpPr>
      <dsp:spPr>
        <a:xfrm>
          <a:off x="1902302" y="3385078"/>
          <a:ext cx="955878"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Emoji</a:t>
          </a:r>
        </a:p>
      </dsp:txBody>
      <dsp:txXfrm>
        <a:off x="1902302" y="3385078"/>
        <a:ext cx="955878" cy="637252"/>
      </dsp:txXfrm>
    </dsp:sp>
    <dsp:sp modelId="{A27F48C7-C662-449D-B1B4-53FDD25B24BB}">
      <dsp:nvSpPr>
        <dsp:cNvPr id="0" name=""/>
        <dsp:cNvSpPr/>
      </dsp:nvSpPr>
      <dsp:spPr>
        <a:xfrm>
          <a:off x="3017494" y="3634639"/>
          <a:ext cx="141317" cy="141317"/>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66D35-1362-42E0-81B4-35CAF89AB463}">
      <dsp:nvSpPr>
        <dsp:cNvPr id="0" name=""/>
        <dsp:cNvSpPr/>
      </dsp:nvSpPr>
      <dsp:spPr>
        <a:xfrm>
          <a:off x="3406778" y="3385078"/>
          <a:ext cx="955878"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Spelling Checker</a:t>
          </a:r>
        </a:p>
      </dsp:txBody>
      <dsp:txXfrm>
        <a:off x="3406778" y="3385078"/>
        <a:ext cx="955878" cy="637252"/>
      </dsp:txXfrm>
    </dsp:sp>
    <dsp:sp modelId="{8E9EBB6A-CB59-48AC-88E8-3D680BD78BF3}">
      <dsp:nvSpPr>
        <dsp:cNvPr id="0" name=""/>
        <dsp:cNvSpPr/>
      </dsp:nvSpPr>
      <dsp:spPr>
        <a:xfrm>
          <a:off x="5054222" y="2722135"/>
          <a:ext cx="293537" cy="293537"/>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5379768" y="2568210"/>
          <a:ext cx="1687975"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Basic Preprocessing</a:t>
          </a:r>
        </a:p>
      </dsp:txBody>
      <dsp:txXfrm>
        <a:off x="5379768" y="2568210"/>
        <a:ext cx="1687975" cy="637252"/>
      </dsp:txXfrm>
    </dsp:sp>
    <dsp:sp modelId="{95A80B36-6491-49E5-BF2E-6E34E7EFAC8A}">
      <dsp:nvSpPr>
        <dsp:cNvPr id="0" name=""/>
        <dsp:cNvSpPr/>
      </dsp:nvSpPr>
      <dsp:spPr>
        <a:xfrm>
          <a:off x="4521970" y="3639558"/>
          <a:ext cx="141380" cy="141380"/>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46BA44-0FDB-4A37-8F77-FCE0BEB3FED0}">
      <dsp:nvSpPr>
        <dsp:cNvPr id="0" name=""/>
        <dsp:cNvSpPr/>
      </dsp:nvSpPr>
      <dsp:spPr>
        <a:xfrm>
          <a:off x="4911286" y="3385078"/>
          <a:ext cx="955878"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Basic</a:t>
          </a:r>
        </a:p>
      </dsp:txBody>
      <dsp:txXfrm>
        <a:off x="4911286" y="3385078"/>
        <a:ext cx="955878" cy="637252"/>
      </dsp:txXfrm>
    </dsp:sp>
    <dsp:sp modelId="{9FCC0008-229A-4EAC-BA09-818F3D0CAE9C}">
      <dsp:nvSpPr>
        <dsp:cNvPr id="0" name=""/>
        <dsp:cNvSpPr/>
      </dsp:nvSpPr>
      <dsp:spPr>
        <a:xfrm>
          <a:off x="6026477" y="3632482"/>
          <a:ext cx="145631" cy="14563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9F7AB-6300-44BB-A07D-8E7D67E82EA7}">
      <dsp:nvSpPr>
        <dsp:cNvPr id="0" name=""/>
        <dsp:cNvSpPr/>
      </dsp:nvSpPr>
      <dsp:spPr>
        <a:xfrm>
          <a:off x="6417919" y="3385078"/>
          <a:ext cx="955878"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Optional</a:t>
          </a:r>
        </a:p>
      </dsp:txBody>
      <dsp:txXfrm>
        <a:off x="6417919" y="3385078"/>
        <a:ext cx="955878" cy="637252"/>
      </dsp:txXfrm>
    </dsp:sp>
    <dsp:sp modelId="{DB8820B7-AE53-47A5-BB7B-C77FD865E07D}">
      <dsp:nvSpPr>
        <dsp:cNvPr id="0" name=""/>
        <dsp:cNvSpPr/>
      </dsp:nvSpPr>
      <dsp:spPr>
        <a:xfrm>
          <a:off x="8839521" y="2721893"/>
          <a:ext cx="294021" cy="294021"/>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9E7FE-DF40-4BB5-A9E1-77C320FB94FD}">
      <dsp:nvSpPr>
        <dsp:cNvPr id="0" name=""/>
        <dsp:cNvSpPr/>
      </dsp:nvSpPr>
      <dsp:spPr>
        <a:xfrm>
          <a:off x="9243164" y="2553814"/>
          <a:ext cx="1952486"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Advance Preprocessing</a:t>
          </a:r>
        </a:p>
      </dsp:txBody>
      <dsp:txXfrm>
        <a:off x="9243164" y="2553814"/>
        <a:ext cx="1952486" cy="637252"/>
      </dsp:txXfrm>
    </dsp:sp>
    <dsp:sp modelId="{4540B928-A9D4-45CB-8728-EB9C6833CC25}">
      <dsp:nvSpPr>
        <dsp:cNvPr id="0" name=""/>
        <dsp:cNvSpPr/>
      </dsp:nvSpPr>
      <dsp:spPr>
        <a:xfrm>
          <a:off x="7533111" y="3632437"/>
          <a:ext cx="145720" cy="145720"/>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5AD6D-041E-4831-B22A-F1D9DE468279}">
      <dsp:nvSpPr>
        <dsp:cNvPr id="0" name=""/>
        <dsp:cNvSpPr/>
      </dsp:nvSpPr>
      <dsp:spPr>
        <a:xfrm>
          <a:off x="7924597" y="3385078"/>
          <a:ext cx="955878"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POS Tagging</a:t>
          </a:r>
        </a:p>
      </dsp:txBody>
      <dsp:txXfrm>
        <a:off x="7924597" y="3385078"/>
        <a:ext cx="955878" cy="637252"/>
      </dsp:txXfrm>
    </dsp:sp>
    <dsp:sp modelId="{716613F4-600F-4DD6-88CF-5A0370584D98}">
      <dsp:nvSpPr>
        <dsp:cNvPr id="0" name=""/>
        <dsp:cNvSpPr/>
      </dsp:nvSpPr>
      <dsp:spPr>
        <a:xfrm>
          <a:off x="9039788" y="3632437"/>
          <a:ext cx="145720" cy="145720"/>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A861F-8FCF-453E-81E0-D27C26C93DD7}">
      <dsp:nvSpPr>
        <dsp:cNvPr id="0" name=""/>
        <dsp:cNvSpPr/>
      </dsp:nvSpPr>
      <dsp:spPr>
        <a:xfrm>
          <a:off x="9431275" y="3385078"/>
          <a:ext cx="955878"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Parsing</a:t>
          </a:r>
        </a:p>
      </dsp:txBody>
      <dsp:txXfrm>
        <a:off x="9431275" y="3385078"/>
        <a:ext cx="955878" cy="637252"/>
      </dsp:txXfrm>
    </dsp:sp>
    <dsp:sp modelId="{3023E295-6C5A-4D06-A27D-E95D7F0DB229}">
      <dsp:nvSpPr>
        <dsp:cNvPr id="0" name=""/>
        <dsp:cNvSpPr/>
      </dsp:nvSpPr>
      <dsp:spPr>
        <a:xfrm>
          <a:off x="10546466" y="3632437"/>
          <a:ext cx="145720" cy="145720"/>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6ECA6-3968-4DA2-BEA9-F530DE14DA22}">
      <dsp:nvSpPr>
        <dsp:cNvPr id="0" name=""/>
        <dsp:cNvSpPr/>
      </dsp:nvSpPr>
      <dsp:spPr>
        <a:xfrm>
          <a:off x="10798700" y="3385078"/>
          <a:ext cx="1234383" cy="63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t>Coreference</a:t>
          </a:r>
          <a:r>
            <a:rPr lang="en-US" sz="1400" kern="1200" dirty="0"/>
            <a:t> Resolution</a:t>
          </a:r>
        </a:p>
      </dsp:txBody>
      <dsp:txXfrm>
        <a:off x="10798700" y="3385078"/>
        <a:ext cx="1234383" cy="6372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86363" y="421763"/>
          <a:ext cx="1539498" cy="139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Tokenization</a:t>
          </a:r>
        </a:p>
      </dsp:txBody>
      <dsp:txXfrm>
        <a:off x="86363" y="421763"/>
        <a:ext cx="1539498" cy="139954"/>
      </dsp:txXfrm>
    </dsp:sp>
    <dsp:sp modelId="{66F6EE92-49E6-4B88-BE7E-241BE035D901}">
      <dsp:nvSpPr>
        <dsp:cNvPr id="0" name=""/>
        <dsp:cNvSpPr/>
      </dsp:nvSpPr>
      <dsp:spPr>
        <a:xfrm>
          <a:off x="86363"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30360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52084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73808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95532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117256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138980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66D0E-1DD4-4132-A80F-E7AB32D95F90}">
      <dsp:nvSpPr>
        <dsp:cNvPr id="0" name=""/>
        <dsp:cNvSpPr/>
      </dsp:nvSpPr>
      <dsp:spPr>
        <a:xfrm>
          <a:off x="0" y="0"/>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EBFE3-4A85-4493-B3FB-97BDA021C977}">
      <dsp:nvSpPr>
        <dsp:cNvPr id="0" name=""/>
        <dsp:cNvSpPr/>
      </dsp:nvSpPr>
      <dsp:spPr>
        <a:xfrm>
          <a:off x="0" y="0"/>
          <a:ext cx="1051944" cy="33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Word</a:t>
          </a:r>
        </a:p>
      </dsp:txBody>
      <dsp:txXfrm>
        <a:off x="0" y="0"/>
        <a:ext cx="1051944" cy="331898"/>
      </dsp:txXfrm>
    </dsp:sp>
    <dsp:sp modelId="{BE20C55F-CBBB-41BE-8617-3AF881B0ED62}">
      <dsp:nvSpPr>
        <dsp:cNvPr id="0" name=""/>
        <dsp:cNvSpPr/>
      </dsp:nvSpPr>
      <dsp:spPr>
        <a:xfrm>
          <a:off x="0" y="331898"/>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0A2AD-E646-4F4D-BC50-2D8441B90091}">
      <dsp:nvSpPr>
        <dsp:cNvPr id="0" name=""/>
        <dsp:cNvSpPr/>
      </dsp:nvSpPr>
      <dsp:spPr>
        <a:xfrm>
          <a:off x="0" y="331898"/>
          <a:ext cx="1051944" cy="33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Sentence</a:t>
          </a:r>
        </a:p>
      </dsp:txBody>
      <dsp:txXfrm>
        <a:off x="0" y="331898"/>
        <a:ext cx="1051944" cy="3318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5143A-1EE7-4151-BB5D-CFFBA81A2785}">
      <dsp:nvSpPr>
        <dsp:cNvPr id="0" name=""/>
        <dsp:cNvSpPr/>
      </dsp:nvSpPr>
      <dsp:spPr>
        <a:xfrm>
          <a:off x="5694714" y="1568767"/>
          <a:ext cx="2308944" cy="623828"/>
        </a:xfrm>
        <a:custGeom>
          <a:avLst/>
          <a:gdLst/>
          <a:ahLst/>
          <a:cxnLst/>
          <a:rect l="0" t="0" r="0" b="0"/>
          <a:pathLst>
            <a:path>
              <a:moveTo>
                <a:pt x="0" y="0"/>
              </a:moveTo>
              <a:lnTo>
                <a:pt x="0" y="457009"/>
              </a:lnTo>
              <a:lnTo>
                <a:pt x="2308944" y="457009"/>
              </a:lnTo>
              <a:lnTo>
                <a:pt x="2308944" y="6238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F9792-C3D4-4BEB-B56C-0E95885085C6}">
      <dsp:nvSpPr>
        <dsp:cNvPr id="0" name=""/>
        <dsp:cNvSpPr/>
      </dsp:nvSpPr>
      <dsp:spPr>
        <a:xfrm>
          <a:off x="5355164" y="1568767"/>
          <a:ext cx="339550" cy="624234"/>
        </a:xfrm>
        <a:custGeom>
          <a:avLst/>
          <a:gdLst/>
          <a:ahLst/>
          <a:cxnLst/>
          <a:rect l="0" t="0" r="0" b="0"/>
          <a:pathLst>
            <a:path>
              <a:moveTo>
                <a:pt x="339550" y="0"/>
              </a:moveTo>
              <a:lnTo>
                <a:pt x="339550" y="457415"/>
              </a:lnTo>
              <a:lnTo>
                <a:pt x="0" y="457415"/>
              </a:lnTo>
              <a:lnTo>
                <a:pt x="0" y="6242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A460-3AA2-47C7-A2C9-17E868244D23}">
      <dsp:nvSpPr>
        <dsp:cNvPr id="0" name=""/>
        <dsp:cNvSpPr/>
      </dsp:nvSpPr>
      <dsp:spPr>
        <a:xfrm>
          <a:off x="2707075" y="2684790"/>
          <a:ext cx="2458515" cy="1037006"/>
        </a:xfrm>
        <a:custGeom>
          <a:avLst/>
          <a:gdLst/>
          <a:ahLst/>
          <a:cxnLst/>
          <a:rect l="0" t="0" r="0" b="0"/>
          <a:pathLst>
            <a:path>
              <a:moveTo>
                <a:pt x="0" y="0"/>
              </a:moveTo>
              <a:lnTo>
                <a:pt x="0" y="870186"/>
              </a:lnTo>
              <a:lnTo>
                <a:pt x="2458515" y="870186"/>
              </a:lnTo>
              <a:lnTo>
                <a:pt x="2458515" y="10370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2D993-E88E-4832-B3B7-F5AE54336A3F}">
      <dsp:nvSpPr>
        <dsp:cNvPr id="0" name=""/>
        <dsp:cNvSpPr/>
      </dsp:nvSpPr>
      <dsp:spPr>
        <a:xfrm>
          <a:off x="2599296" y="2684790"/>
          <a:ext cx="91440" cy="1037630"/>
        </a:xfrm>
        <a:custGeom>
          <a:avLst/>
          <a:gdLst/>
          <a:ahLst/>
          <a:cxnLst/>
          <a:rect l="0" t="0" r="0" b="0"/>
          <a:pathLst>
            <a:path>
              <a:moveTo>
                <a:pt x="107779" y="0"/>
              </a:moveTo>
              <a:lnTo>
                <a:pt x="107779" y="870811"/>
              </a:lnTo>
              <a:lnTo>
                <a:pt x="45720" y="870811"/>
              </a:lnTo>
              <a:lnTo>
                <a:pt x="45720" y="10376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25315-84D2-4D35-8800-26BE83101CA2}">
      <dsp:nvSpPr>
        <dsp:cNvPr id="0" name=""/>
        <dsp:cNvSpPr/>
      </dsp:nvSpPr>
      <dsp:spPr>
        <a:xfrm>
          <a:off x="125066" y="2684790"/>
          <a:ext cx="2582009" cy="1032986"/>
        </a:xfrm>
        <a:custGeom>
          <a:avLst/>
          <a:gdLst/>
          <a:ahLst/>
          <a:cxnLst/>
          <a:rect l="0" t="0" r="0" b="0"/>
          <a:pathLst>
            <a:path>
              <a:moveTo>
                <a:pt x="2582009" y="0"/>
              </a:moveTo>
              <a:lnTo>
                <a:pt x="2582009" y="866167"/>
              </a:lnTo>
              <a:lnTo>
                <a:pt x="0" y="866167"/>
              </a:lnTo>
              <a:lnTo>
                <a:pt x="0" y="10329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2707075" y="1568767"/>
          <a:ext cx="2987638" cy="624234"/>
        </a:xfrm>
        <a:custGeom>
          <a:avLst/>
          <a:gdLst/>
          <a:ahLst/>
          <a:cxnLst/>
          <a:rect l="0" t="0" r="0" b="0"/>
          <a:pathLst>
            <a:path>
              <a:moveTo>
                <a:pt x="2987638" y="0"/>
              </a:moveTo>
              <a:lnTo>
                <a:pt x="2987638" y="457415"/>
              </a:lnTo>
              <a:lnTo>
                <a:pt x="0" y="457415"/>
              </a:lnTo>
              <a:lnTo>
                <a:pt x="0" y="6242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4770125" y="123276"/>
          <a:ext cx="1849177" cy="1445491"/>
        </a:xfrm>
        <a:prstGeom prst="horizontalScroll">
          <a:avLst/>
        </a:prstGeom>
        <a:solidFill>
          <a:srgbClr val="FFC000"/>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4918666" y="233259"/>
          <a:ext cx="1601463" cy="106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Acquisition</a:t>
          </a:r>
        </a:p>
      </dsp:txBody>
      <dsp:txXfrm>
        <a:off x="4918666" y="233259"/>
        <a:ext cx="1601463" cy="1067642"/>
      </dsp:txXfrm>
    </dsp:sp>
    <dsp:sp modelId="{D47E1AB4-3BF9-4ACF-9629-146C0B222EE6}">
      <dsp:nvSpPr>
        <dsp:cNvPr id="0" name=""/>
        <dsp:cNvSpPr/>
      </dsp:nvSpPr>
      <dsp:spPr>
        <a:xfrm>
          <a:off x="2461181" y="2193002"/>
          <a:ext cx="491787" cy="491787"/>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2986087" y="1948741"/>
          <a:ext cx="1601463" cy="106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Available</a:t>
          </a:r>
        </a:p>
      </dsp:txBody>
      <dsp:txXfrm>
        <a:off x="2986087" y="1948741"/>
        <a:ext cx="1601463" cy="1067642"/>
      </dsp:txXfrm>
    </dsp:sp>
    <dsp:sp modelId="{3D06560A-9B04-4A1C-818C-98C755F7BF43}">
      <dsp:nvSpPr>
        <dsp:cNvPr id="0" name=""/>
        <dsp:cNvSpPr/>
      </dsp:nvSpPr>
      <dsp:spPr>
        <a:xfrm>
          <a:off x="2666" y="3717776"/>
          <a:ext cx="244799" cy="24479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6997-AD54-4D2C-A178-44EFA13F8BBC}">
      <dsp:nvSpPr>
        <dsp:cNvPr id="0" name=""/>
        <dsp:cNvSpPr/>
      </dsp:nvSpPr>
      <dsp:spPr>
        <a:xfrm>
          <a:off x="658887" y="3303686"/>
          <a:ext cx="1601463" cy="106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Data (Tables)</a:t>
          </a:r>
        </a:p>
      </dsp:txBody>
      <dsp:txXfrm>
        <a:off x="658887" y="3303686"/>
        <a:ext cx="1601463" cy="1067642"/>
      </dsp:txXfrm>
    </dsp:sp>
    <dsp:sp modelId="{1845A6DE-E716-46D6-91B6-73FCC794C037}">
      <dsp:nvSpPr>
        <dsp:cNvPr id="0" name=""/>
        <dsp:cNvSpPr/>
      </dsp:nvSpPr>
      <dsp:spPr>
        <a:xfrm>
          <a:off x="2527260" y="3722420"/>
          <a:ext cx="235511" cy="23551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E36A1-AFF7-40D4-8265-F2DC8F30399E}">
      <dsp:nvSpPr>
        <dsp:cNvPr id="0" name=""/>
        <dsp:cNvSpPr/>
      </dsp:nvSpPr>
      <dsp:spPr>
        <a:xfrm>
          <a:off x="3178837" y="3303686"/>
          <a:ext cx="1601463" cy="106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Database</a:t>
          </a:r>
        </a:p>
      </dsp:txBody>
      <dsp:txXfrm>
        <a:off x="3178837" y="3303686"/>
        <a:ext cx="1601463" cy="1067642"/>
      </dsp:txXfrm>
    </dsp:sp>
    <dsp:sp modelId="{A27F48C7-C662-449D-B1B4-53FDD25B24BB}">
      <dsp:nvSpPr>
        <dsp:cNvPr id="0" name=""/>
        <dsp:cNvSpPr/>
      </dsp:nvSpPr>
      <dsp:spPr>
        <a:xfrm>
          <a:off x="5047210" y="3721796"/>
          <a:ext cx="236760" cy="236760"/>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66D35-1362-42E0-81B4-35CAF89AB463}">
      <dsp:nvSpPr>
        <dsp:cNvPr id="0" name=""/>
        <dsp:cNvSpPr/>
      </dsp:nvSpPr>
      <dsp:spPr>
        <a:xfrm>
          <a:off x="5699412" y="3303686"/>
          <a:ext cx="1601463" cy="106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Less data</a:t>
          </a:r>
        </a:p>
      </dsp:txBody>
      <dsp:txXfrm>
        <a:off x="5699412" y="3303686"/>
        <a:ext cx="1601463" cy="1067642"/>
      </dsp:txXfrm>
    </dsp:sp>
    <dsp:sp modelId="{8E9EBB6A-CB59-48AC-88E8-3D680BD78BF3}">
      <dsp:nvSpPr>
        <dsp:cNvPr id="0" name=""/>
        <dsp:cNvSpPr/>
      </dsp:nvSpPr>
      <dsp:spPr>
        <a:xfrm>
          <a:off x="5109270" y="2193002"/>
          <a:ext cx="491787" cy="491787"/>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5564673" y="1902406"/>
          <a:ext cx="1601463" cy="106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Others</a:t>
          </a:r>
        </a:p>
      </dsp:txBody>
      <dsp:txXfrm>
        <a:off x="5564673" y="1902406"/>
        <a:ext cx="1601463" cy="1067642"/>
      </dsp:txXfrm>
    </dsp:sp>
    <dsp:sp modelId="{DB8820B7-AE53-47A5-BB7B-C77FD865E07D}">
      <dsp:nvSpPr>
        <dsp:cNvPr id="0" name=""/>
        <dsp:cNvSpPr/>
      </dsp:nvSpPr>
      <dsp:spPr>
        <a:xfrm>
          <a:off x="7757358" y="2192596"/>
          <a:ext cx="492599" cy="492599"/>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9E7FE-DF40-4BB5-A9E1-77C320FB94FD}">
      <dsp:nvSpPr>
        <dsp:cNvPr id="0" name=""/>
        <dsp:cNvSpPr/>
      </dsp:nvSpPr>
      <dsp:spPr>
        <a:xfrm>
          <a:off x="8329065" y="1902406"/>
          <a:ext cx="1601463" cy="106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NoData</a:t>
          </a:r>
          <a:endParaRPr lang="en-US" sz="1800" kern="1200" dirty="0"/>
        </a:p>
      </dsp:txBody>
      <dsp:txXfrm>
        <a:off x="8329065" y="1902406"/>
        <a:ext cx="1601463" cy="106764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247627" y="657"/>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err="1"/>
            <a:t>Stopword</a:t>
          </a:r>
          <a:r>
            <a:rPr lang="en-US" sz="1200" kern="1200" dirty="0"/>
            <a:t> Removal</a:t>
          </a:r>
        </a:p>
      </dsp:txBody>
      <dsp:txXfrm>
        <a:off x="247627" y="657"/>
        <a:ext cx="2353849" cy="213986"/>
      </dsp:txXfrm>
    </dsp:sp>
    <dsp:sp modelId="{66F6EE92-49E6-4B88-BE7E-241BE035D901}">
      <dsp:nvSpPr>
        <dsp:cNvPr id="0" name=""/>
        <dsp:cNvSpPr/>
      </dsp:nvSpPr>
      <dsp:spPr>
        <a:xfrm>
          <a:off x="247627"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579781"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911935"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1244090"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1576244"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1908398"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2240553" y="21464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982552-D13D-4ABE-8463-C2FEA497955A}">
      <dsp:nvSpPr>
        <dsp:cNvPr id="0" name=""/>
        <dsp:cNvSpPr/>
      </dsp:nvSpPr>
      <dsp:spPr>
        <a:xfrm>
          <a:off x="247627" y="293359"/>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Stemming</a:t>
          </a:r>
        </a:p>
      </dsp:txBody>
      <dsp:txXfrm>
        <a:off x="247627" y="293359"/>
        <a:ext cx="2353849" cy="213986"/>
      </dsp:txXfrm>
    </dsp:sp>
    <dsp:sp modelId="{28369456-11EF-4556-9C69-6E47E66DA36D}">
      <dsp:nvSpPr>
        <dsp:cNvPr id="0" name=""/>
        <dsp:cNvSpPr/>
      </dsp:nvSpPr>
      <dsp:spPr>
        <a:xfrm>
          <a:off x="247627"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55040-0DC8-4184-848C-D22CCCCDD346}">
      <dsp:nvSpPr>
        <dsp:cNvPr id="0" name=""/>
        <dsp:cNvSpPr/>
      </dsp:nvSpPr>
      <dsp:spPr>
        <a:xfrm>
          <a:off x="579781"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13F30-8E20-4190-A976-CA412E916D22}">
      <dsp:nvSpPr>
        <dsp:cNvPr id="0" name=""/>
        <dsp:cNvSpPr/>
      </dsp:nvSpPr>
      <dsp:spPr>
        <a:xfrm>
          <a:off x="911935"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B31C1-DB2F-4F21-8B0F-911675B2C2EE}">
      <dsp:nvSpPr>
        <dsp:cNvPr id="0" name=""/>
        <dsp:cNvSpPr/>
      </dsp:nvSpPr>
      <dsp:spPr>
        <a:xfrm>
          <a:off x="1244090"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AC032-7454-454F-BD64-0D03D0A9E76B}">
      <dsp:nvSpPr>
        <dsp:cNvPr id="0" name=""/>
        <dsp:cNvSpPr/>
      </dsp:nvSpPr>
      <dsp:spPr>
        <a:xfrm>
          <a:off x="1576244"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B5D02F-4E95-490A-B6D1-5E7313990530}">
      <dsp:nvSpPr>
        <dsp:cNvPr id="0" name=""/>
        <dsp:cNvSpPr/>
      </dsp:nvSpPr>
      <dsp:spPr>
        <a:xfrm>
          <a:off x="1908398"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0CCC0-474E-4D82-B1B1-42E2ADE9F901}">
      <dsp:nvSpPr>
        <dsp:cNvPr id="0" name=""/>
        <dsp:cNvSpPr/>
      </dsp:nvSpPr>
      <dsp:spPr>
        <a:xfrm>
          <a:off x="2240553" y="507346"/>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CCAD2C-DF2F-4514-8A26-CE0E844EB7A7}">
      <dsp:nvSpPr>
        <dsp:cNvPr id="0" name=""/>
        <dsp:cNvSpPr/>
      </dsp:nvSpPr>
      <dsp:spPr>
        <a:xfrm>
          <a:off x="247627" y="586062"/>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Removing Punctuation, Digits</a:t>
          </a:r>
        </a:p>
      </dsp:txBody>
      <dsp:txXfrm>
        <a:off x="247627" y="586062"/>
        <a:ext cx="2353849" cy="213986"/>
      </dsp:txXfrm>
    </dsp:sp>
    <dsp:sp modelId="{BC6E572A-5812-4AD6-B5CB-948BA242557B}">
      <dsp:nvSpPr>
        <dsp:cNvPr id="0" name=""/>
        <dsp:cNvSpPr/>
      </dsp:nvSpPr>
      <dsp:spPr>
        <a:xfrm>
          <a:off x="247627"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4FC96-C088-429D-915A-C7D81D3A7BBF}">
      <dsp:nvSpPr>
        <dsp:cNvPr id="0" name=""/>
        <dsp:cNvSpPr/>
      </dsp:nvSpPr>
      <dsp:spPr>
        <a:xfrm>
          <a:off x="579781"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691B20-FB7A-40F5-9BD4-C69207239B7D}">
      <dsp:nvSpPr>
        <dsp:cNvPr id="0" name=""/>
        <dsp:cNvSpPr/>
      </dsp:nvSpPr>
      <dsp:spPr>
        <a:xfrm>
          <a:off x="911935"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71E93-468A-4E9B-A38E-4F8EF1DEEAA2}">
      <dsp:nvSpPr>
        <dsp:cNvPr id="0" name=""/>
        <dsp:cNvSpPr/>
      </dsp:nvSpPr>
      <dsp:spPr>
        <a:xfrm>
          <a:off x="1244090"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66272D-589A-40FC-B608-82BC05046229}">
      <dsp:nvSpPr>
        <dsp:cNvPr id="0" name=""/>
        <dsp:cNvSpPr/>
      </dsp:nvSpPr>
      <dsp:spPr>
        <a:xfrm>
          <a:off x="1576244"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310BB-1F0C-4C81-99D9-CD8E7120DBC0}">
      <dsp:nvSpPr>
        <dsp:cNvPr id="0" name=""/>
        <dsp:cNvSpPr/>
      </dsp:nvSpPr>
      <dsp:spPr>
        <a:xfrm>
          <a:off x="1908398"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EE733-2DE4-4424-B5EB-DD43E51A4170}">
      <dsp:nvSpPr>
        <dsp:cNvPr id="0" name=""/>
        <dsp:cNvSpPr/>
      </dsp:nvSpPr>
      <dsp:spPr>
        <a:xfrm>
          <a:off x="2240553" y="800048"/>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1FD4C-F5A4-4B03-BFF9-DD0D384B8F90}">
      <dsp:nvSpPr>
        <dsp:cNvPr id="0" name=""/>
        <dsp:cNvSpPr/>
      </dsp:nvSpPr>
      <dsp:spPr>
        <a:xfrm>
          <a:off x="247627" y="878765"/>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Lower Casing</a:t>
          </a:r>
        </a:p>
      </dsp:txBody>
      <dsp:txXfrm>
        <a:off x="247627" y="878765"/>
        <a:ext cx="2353849" cy="213986"/>
      </dsp:txXfrm>
    </dsp:sp>
    <dsp:sp modelId="{7D800648-E773-4F82-9B57-5EEB5A1C0A94}">
      <dsp:nvSpPr>
        <dsp:cNvPr id="0" name=""/>
        <dsp:cNvSpPr/>
      </dsp:nvSpPr>
      <dsp:spPr>
        <a:xfrm>
          <a:off x="247627"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86F1CD-D817-4BDC-89D7-3E9EF9BD6629}">
      <dsp:nvSpPr>
        <dsp:cNvPr id="0" name=""/>
        <dsp:cNvSpPr/>
      </dsp:nvSpPr>
      <dsp:spPr>
        <a:xfrm>
          <a:off x="579781"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696735-73A3-49C0-99D9-B70FDF6F7166}">
      <dsp:nvSpPr>
        <dsp:cNvPr id="0" name=""/>
        <dsp:cNvSpPr/>
      </dsp:nvSpPr>
      <dsp:spPr>
        <a:xfrm>
          <a:off x="911935"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9F37C-DEA2-4F97-A955-6E60B7719777}">
      <dsp:nvSpPr>
        <dsp:cNvPr id="0" name=""/>
        <dsp:cNvSpPr/>
      </dsp:nvSpPr>
      <dsp:spPr>
        <a:xfrm>
          <a:off x="1244090"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9068A-9903-4D86-886F-D3FA55A6FF23}">
      <dsp:nvSpPr>
        <dsp:cNvPr id="0" name=""/>
        <dsp:cNvSpPr/>
      </dsp:nvSpPr>
      <dsp:spPr>
        <a:xfrm>
          <a:off x="1576244"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703DE-747A-456F-A35C-4B734DDA1CD9}">
      <dsp:nvSpPr>
        <dsp:cNvPr id="0" name=""/>
        <dsp:cNvSpPr/>
      </dsp:nvSpPr>
      <dsp:spPr>
        <a:xfrm>
          <a:off x="1908398"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9EB85D-D7BC-4E6B-B227-265CC64DF4EE}">
      <dsp:nvSpPr>
        <dsp:cNvPr id="0" name=""/>
        <dsp:cNvSpPr/>
      </dsp:nvSpPr>
      <dsp:spPr>
        <a:xfrm>
          <a:off x="2240553" y="1092751"/>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81A97-FEC7-4796-A9B8-F2C67D79E0A2}">
      <dsp:nvSpPr>
        <dsp:cNvPr id="0" name=""/>
        <dsp:cNvSpPr/>
      </dsp:nvSpPr>
      <dsp:spPr>
        <a:xfrm>
          <a:off x="247627" y="1171467"/>
          <a:ext cx="2353849" cy="213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Language Detection</a:t>
          </a:r>
        </a:p>
      </dsp:txBody>
      <dsp:txXfrm>
        <a:off x="247627" y="1171467"/>
        <a:ext cx="2353849" cy="213986"/>
      </dsp:txXfrm>
    </dsp:sp>
    <dsp:sp modelId="{373775E6-C928-4AAE-83B0-71564956FC3D}">
      <dsp:nvSpPr>
        <dsp:cNvPr id="0" name=""/>
        <dsp:cNvSpPr/>
      </dsp:nvSpPr>
      <dsp:spPr>
        <a:xfrm>
          <a:off x="247627"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95C2C0-2325-48BB-BA7F-8583DF311A79}">
      <dsp:nvSpPr>
        <dsp:cNvPr id="0" name=""/>
        <dsp:cNvSpPr/>
      </dsp:nvSpPr>
      <dsp:spPr>
        <a:xfrm>
          <a:off x="579781"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106B8F-9875-45A7-9318-6750329271A6}">
      <dsp:nvSpPr>
        <dsp:cNvPr id="0" name=""/>
        <dsp:cNvSpPr/>
      </dsp:nvSpPr>
      <dsp:spPr>
        <a:xfrm>
          <a:off x="911935"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6147A-A53E-47BB-B043-CFE374ECFB39}">
      <dsp:nvSpPr>
        <dsp:cNvPr id="0" name=""/>
        <dsp:cNvSpPr/>
      </dsp:nvSpPr>
      <dsp:spPr>
        <a:xfrm>
          <a:off x="1244090"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FD895-27E2-43A5-9237-2B5C2C43AFF5}">
      <dsp:nvSpPr>
        <dsp:cNvPr id="0" name=""/>
        <dsp:cNvSpPr/>
      </dsp:nvSpPr>
      <dsp:spPr>
        <a:xfrm>
          <a:off x="1576244"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EDBD16-8A5B-416C-B7BA-3310F19563EF}">
      <dsp:nvSpPr>
        <dsp:cNvPr id="0" name=""/>
        <dsp:cNvSpPr/>
      </dsp:nvSpPr>
      <dsp:spPr>
        <a:xfrm>
          <a:off x="1908398"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46A15A-3908-4D2B-BC25-A9DBC0B82D7F}">
      <dsp:nvSpPr>
        <dsp:cNvPr id="0" name=""/>
        <dsp:cNvSpPr/>
      </dsp:nvSpPr>
      <dsp:spPr>
        <a:xfrm>
          <a:off x="2240553" y="1385453"/>
          <a:ext cx="313846" cy="52307"/>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F9792-C3D4-4BEB-B56C-0E95885085C6}">
      <dsp:nvSpPr>
        <dsp:cNvPr id="0" name=""/>
        <dsp:cNvSpPr/>
      </dsp:nvSpPr>
      <dsp:spPr>
        <a:xfrm>
          <a:off x="4633527" y="2083818"/>
          <a:ext cx="744037" cy="541901"/>
        </a:xfrm>
        <a:custGeom>
          <a:avLst/>
          <a:gdLst/>
          <a:ahLst/>
          <a:cxnLst/>
          <a:rect l="0" t="0" r="0" b="0"/>
          <a:pathLst>
            <a:path>
              <a:moveTo>
                <a:pt x="0" y="0"/>
              </a:moveTo>
              <a:lnTo>
                <a:pt x="0" y="397085"/>
              </a:lnTo>
              <a:lnTo>
                <a:pt x="744037" y="397085"/>
              </a:lnTo>
              <a:lnTo>
                <a:pt x="744037" y="5419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2546356" y="2083818"/>
          <a:ext cx="2087171" cy="541901"/>
        </a:xfrm>
        <a:custGeom>
          <a:avLst/>
          <a:gdLst/>
          <a:ahLst/>
          <a:cxnLst/>
          <a:rect l="0" t="0" r="0" b="0"/>
          <a:pathLst>
            <a:path>
              <a:moveTo>
                <a:pt x="2087171" y="0"/>
              </a:moveTo>
              <a:lnTo>
                <a:pt x="2087171" y="397085"/>
              </a:lnTo>
              <a:lnTo>
                <a:pt x="0" y="397085"/>
              </a:lnTo>
              <a:lnTo>
                <a:pt x="0" y="5419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3366170" y="1720"/>
          <a:ext cx="2534714" cy="2082098"/>
        </a:xfrm>
        <a:prstGeom prst="horizontalScroll">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3817899" y="385334"/>
          <a:ext cx="1876532" cy="1206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Feature Engineering</a:t>
          </a:r>
        </a:p>
      </dsp:txBody>
      <dsp:txXfrm>
        <a:off x="3817899" y="385334"/>
        <a:ext cx="1876532" cy="1206728"/>
      </dsp:txXfrm>
    </dsp:sp>
    <dsp:sp modelId="{D47E1AB4-3BF9-4ACF-9629-146C0B222EE6}">
      <dsp:nvSpPr>
        <dsp:cNvPr id="0" name=""/>
        <dsp:cNvSpPr/>
      </dsp:nvSpPr>
      <dsp:spPr>
        <a:xfrm>
          <a:off x="2332894" y="2625720"/>
          <a:ext cx="426924" cy="426924"/>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2866707" y="2375172"/>
          <a:ext cx="2455011" cy="926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Machine Learning</a:t>
          </a:r>
        </a:p>
      </dsp:txBody>
      <dsp:txXfrm>
        <a:off x="2866707" y="2375172"/>
        <a:ext cx="2455011" cy="926827"/>
      </dsp:txXfrm>
    </dsp:sp>
    <dsp:sp modelId="{8E9EBB6A-CB59-48AC-88E8-3D680BD78BF3}">
      <dsp:nvSpPr>
        <dsp:cNvPr id="0" name=""/>
        <dsp:cNvSpPr/>
      </dsp:nvSpPr>
      <dsp:spPr>
        <a:xfrm>
          <a:off x="5164102" y="2625720"/>
          <a:ext cx="426924" cy="42692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5637579" y="2375172"/>
          <a:ext cx="2455011" cy="926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Deep Learning</a:t>
          </a:r>
        </a:p>
      </dsp:txBody>
      <dsp:txXfrm>
        <a:off x="5637579" y="2375172"/>
        <a:ext cx="2455011" cy="92682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F9792-C3D4-4BEB-B56C-0E95885085C6}">
      <dsp:nvSpPr>
        <dsp:cNvPr id="0" name=""/>
        <dsp:cNvSpPr/>
      </dsp:nvSpPr>
      <dsp:spPr>
        <a:xfrm>
          <a:off x="6886785" y="2278336"/>
          <a:ext cx="1041092" cy="592572"/>
        </a:xfrm>
        <a:custGeom>
          <a:avLst/>
          <a:gdLst/>
          <a:ahLst/>
          <a:cxnLst/>
          <a:rect l="0" t="0" r="0" b="0"/>
          <a:pathLst>
            <a:path>
              <a:moveTo>
                <a:pt x="0" y="0"/>
              </a:moveTo>
              <a:lnTo>
                <a:pt x="0" y="434214"/>
              </a:lnTo>
              <a:lnTo>
                <a:pt x="1041092" y="434214"/>
              </a:lnTo>
              <a:lnTo>
                <a:pt x="1041092" y="592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E0E6D4-5C9D-4F8E-B4C8-10443B0C124B}">
      <dsp:nvSpPr>
        <dsp:cNvPr id="0" name=""/>
        <dsp:cNvSpPr/>
      </dsp:nvSpPr>
      <dsp:spPr>
        <a:xfrm>
          <a:off x="4831937" y="3337752"/>
          <a:ext cx="3693846" cy="983824"/>
        </a:xfrm>
        <a:custGeom>
          <a:avLst/>
          <a:gdLst/>
          <a:ahLst/>
          <a:cxnLst/>
          <a:rect l="0" t="0" r="0" b="0"/>
          <a:pathLst>
            <a:path>
              <a:moveTo>
                <a:pt x="0" y="0"/>
              </a:moveTo>
              <a:lnTo>
                <a:pt x="0" y="825467"/>
              </a:lnTo>
              <a:lnTo>
                <a:pt x="3693846" y="825467"/>
              </a:lnTo>
              <a:lnTo>
                <a:pt x="3693846" y="9838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A460-3AA2-47C7-A2C9-17E868244D23}">
      <dsp:nvSpPr>
        <dsp:cNvPr id="0" name=""/>
        <dsp:cNvSpPr/>
      </dsp:nvSpPr>
      <dsp:spPr>
        <a:xfrm>
          <a:off x="4831937" y="3337752"/>
          <a:ext cx="1300536" cy="984407"/>
        </a:xfrm>
        <a:custGeom>
          <a:avLst/>
          <a:gdLst/>
          <a:ahLst/>
          <a:cxnLst/>
          <a:rect l="0" t="0" r="0" b="0"/>
          <a:pathLst>
            <a:path>
              <a:moveTo>
                <a:pt x="0" y="0"/>
              </a:moveTo>
              <a:lnTo>
                <a:pt x="0" y="826049"/>
              </a:lnTo>
              <a:lnTo>
                <a:pt x="1300536" y="826049"/>
              </a:lnTo>
              <a:lnTo>
                <a:pt x="1300536" y="984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2D993-E88E-4832-B3B7-F5AE54336A3F}">
      <dsp:nvSpPr>
        <dsp:cNvPr id="0" name=""/>
        <dsp:cNvSpPr/>
      </dsp:nvSpPr>
      <dsp:spPr>
        <a:xfrm>
          <a:off x="3995161" y="3337752"/>
          <a:ext cx="836776" cy="985000"/>
        </a:xfrm>
        <a:custGeom>
          <a:avLst/>
          <a:gdLst/>
          <a:ahLst/>
          <a:cxnLst/>
          <a:rect l="0" t="0" r="0" b="0"/>
          <a:pathLst>
            <a:path>
              <a:moveTo>
                <a:pt x="836776" y="0"/>
              </a:moveTo>
              <a:lnTo>
                <a:pt x="836776" y="826642"/>
              </a:lnTo>
              <a:lnTo>
                <a:pt x="0" y="826642"/>
              </a:lnTo>
              <a:lnTo>
                <a:pt x="0" y="9850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25315-84D2-4D35-8800-26BE83101CA2}">
      <dsp:nvSpPr>
        <dsp:cNvPr id="0" name=""/>
        <dsp:cNvSpPr/>
      </dsp:nvSpPr>
      <dsp:spPr>
        <a:xfrm>
          <a:off x="1603026" y="3337752"/>
          <a:ext cx="3228910" cy="980591"/>
        </a:xfrm>
        <a:custGeom>
          <a:avLst/>
          <a:gdLst/>
          <a:ahLst/>
          <a:cxnLst/>
          <a:rect l="0" t="0" r="0" b="0"/>
          <a:pathLst>
            <a:path>
              <a:moveTo>
                <a:pt x="3228910" y="0"/>
              </a:moveTo>
              <a:lnTo>
                <a:pt x="3228910" y="822234"/>
              </a:lnTo>
              <a:lnTo>
                <a:pt x="0" y="822234"/>
              </a:lnTo>
              <a:lnTo>
                <a:pt x="0" y="9805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4831937" y="2278336"/>
          <a:ext cx="2054847" cy="592572"/>
        </a:xfrm>
        <a:custGeom>
          <a:avLst/>
          <a:gdLst/>
          <a:ahLst/>
          <a:cxnLst/>
          <a:rect l="0" t="0" r="0" b="0"/>
          <a:pathLst>
            <a:path>
              <a:moveTo>
                <a:pt x="2054847" y="0"/>
              </a:moveTo>
              <a:lnTo>
                <a:pt x="2054847" y="434214"/>
              </a:lnTo>
              <a:lnTo>
                <a:pt x="0" y="434214"/>
              </a:lnTo>
              <a:lnTo>
                <a:pt x="0" y="592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5500924" y="1552"/>
          <a:ext cx="2771721" cy="2276784"/>
        </a:xfrm>
        <a:prstGeom prst="horizontalScroll">
          <a:avLst/>
        </a:prstGeom>
        <a:solidFill>
          <a:srgbClr val="6699FF"/>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5539923" y="421036"/>
          <a:ext cx="2961933" cy="1319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Modelling</a:t>
          </a:r>
        </a:p>
      </dsp:txBody>
      <dsp:txXfrm>
        <a:off x="5539923" y="421036"/>
        <a:ext cx="2961933" cy="1319563"/>
      </dsp:txXfrm>
    </dsp:sp>
    <dsp:sp modelId="{D47E1AB4-3BF9-4ACF-9629-146C0B222EE6}">
      <dsp:nvSpPr>
        <dsp:cNvPr id="0" name=""/>
        <dsp:cNvSpPr/>
      </dsp:nvSpPr>
      <dsp:spPr>
        <a:xfrm>
          <a:off x="4598515" y="2870909"/>
          <a:ext cx="466843" cy="46684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5182242" y="2670091"/>
          <a:ext cx="2684566" cy="101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Apply Model</a:t>
          </a:r>
        </a:p>
      </dsp:txBody>
      <dsp:txXfrm>
        <a:off x="5182242" y="2670091"/>
        <a:ext cx="2684566" cy="1013489"/>
      </dsp:txXfrm>
    </dsp:sp>
    <dsp:sp modelId="{3D06560A-9B04-4A1C-818C-98C755F7BF43}">
      <dsp:nvSpPr>
        <dsp:cNvPr id="0" name=""/>
        <dsp:cNvSpPr/>
      </dsp:nvSpPr>
      <dsp:spPr>
        <a:xfrm>
          <a:off x="1486835" y="4318344"/>
          <a:ext cx="232383" cy="232383"/>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6997-AD54-4D2C-A178-44EFA13F8BBC}">
      <dsp:nvSpPr>
        <dsp:cNvPr id="0" name=""/>
        <dsp:cNvSpPr/>
      </dsp:nvSpPr>
      <dsp:spPr>
        <a:xfrm>
          <a:off x="2109771" y="3926810"/>
          <a:ext cx="1520234" cy="101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Heuristic</a:t>
          </a:r>
        </a:p>
      </dsp:txBody>
      <dsp:txXfrm>
        <a:off x="2109771" y="3926810"/>
        <a:ext cx="1520234" cy="1013489"/>
      </dsp:txXfrm>
    </dsp:sp>
    <dsp:sp modelId="{1845A6DE-E716-46D6-91B6-73FCC794C037}">
      <dsp:nvSpPr>
        <dsp:cNvPr id="0" name=""/>
        <dsp:cNvSpPr/>
      </dsp:nvSpPr>
      <dsp:spPr>
        <a:xfrm>
          <a:off x="3883378" y="4322753"/>
          <a:ext cx="223565" cy="22356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E36A1-AFF7-40D4-8265-F2DC8F30399E}">
      <dsp:nvSpPr>
        <dsp:cNvPr id="0" name=""/>
        <dsp:cNvSpPr/>
      </dsp:nvSpPr>
      <dsp:spPr>
        <a:xfrm>
          <a:off x="4757320" y="3925257"/>
          <a:ext cx="1009405" cy="101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Machine Learning</a:t>
          </a:r>
        </a:p>
      </dsp:txBody>
      <dsp:txXfrm>
        <a:off x="4757320" y="3925257"/>
        <a:ext cx="1009405" cy="1013489"/>
      </dsp:txXfrm>
    </dsp:sp>
    <dsp:sp modelId="{A27F48C7-C662-449D-B1B4-53FDD25B24BB}">
      <dsp:nvSpPr>
        <dsp:cNvPr id="0" name=""/>
        <dsp:cNvSpPr/>
      </dsp:nvSpPr>
      <dsp:spPr>
        <a:xfrm>
          <a:off x="6020098" y="4322160"/>
          <a:ext cx="224751" cy="22475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66D35-1362-42E0-81B4-35CAF89AB463}">
      <dsp:nvSpPr>
        <dsp:cNvPr id="0" name=""/>
        <dsp:cNvSpPr/>
      </dsp:nvSpPr>
      <dsp:spPr>
        <a:xfrm>
          <a:off x="6639219" y="3925257"/>
          <a:ext cx="1520234" cy="101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Deep Learning</a:t>
          </a:r>
        </a:p>
      </dsp:txBody>
      <dsp:txXfrm>
        <a:off x="6639219" y="3925257"/>
        <a:ext cx="1520234" cy="1013489"/>
      </dsp:txXfrm>
    </dsp:sp>
    <dsp:sp modelId="{F8721594-1585-4DBE-BC65-2F392E07A0DA}">
      <dsp:nvSpPr>
        <dsp:cNvPr id="0" name=""/>
        <dsp:cNvSpPr/>
      </dsp:nvSpPr>
      <dsp:spPr>
        <a:xfrm>
          <a:off x="8412825" y="4321577"/>
          <a:ext cx="225916" cy="22591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05BAA-BDD3-44F5-808F-8766A64BBA01}">
      <dsp:nvSpPr>
        <dsp:cNvPr id="0" name=""/>
        <dsp:cNvSpPr/>
      </dsp:nvSpPr>
      <dsp:spPr>
        <a:xfrm>
          <a:off x="9032529" y="3925257"/>
          <a:ext cx="1520234" cy="101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t>CloudAPI</a:t>
          </a:r>
          <a:endParaRPr lang="en-US" sz="1400" kern="1200" dirty="0"/>
        </a:p>
      </dsp:txBody>
      <dsp:txXfrm>
        <a:off x="9032529" y="3925257"/>
        <a:ext cx="1520234" cy="1013489"/>
      </dsp:txXfrm>
    </dsp:sp>
    <dsp:sp modelId="{8E9EBB6A-CB59-48AC-88E8-3D680BD78BF3}">
      <dsp:nvSpPr>
        <dsp:cNvPr id="0" name=""/>
        <dsp:cNvSpPr/>
      </dsp:nvSpPr>
      <dsp:spPr>
        <a:xfrm>
          <a:off x="7694455" y="2870909"/>
          <a:ext cx="466843" cy="46684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8212204" y="2626105"/>
          <a:ext cx="2684566" cy="101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8212204" y="2626105"/>
        <a:ext cx="2684566" cy="101348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66D0E-1DD4-4132-A80F-E7AB32D95F90}">
      <dsp:nvSpPr>
        <dsp:cNvPr id="0" name=""/>
        <dsp:cNvSpPr/>
      </dsp:nvSpPr>
      <dsp:spPr>
        <a:xfrm>
          <a:off x="0" y="0"/>
          <a:ext cx="256919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EBFE3-4A85-4493-B3FB-97BDA021C977}">
      <dsp:nvSpPr>
        <dsp:cNvPr id="0" name=""/>
        <dsp:cNvSpPr/>
      </dsp:nvSpPr>
      <dsp:spPr>
        <a:xfrm>
          <a:off x="0" y="0"/>
          <a:ext cx="2569195" cy="490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FF0000"/>
              </a:solidFill>
            </a:rPr>
            <a:t>Amount of Data</a:t>
          </a:r>
        </a:p>
      </dsp:txBody>
      <dsp:txXfrm>
        <a:off x="0" y="0"/>
        <a:ext cx="2569195" cy="490183"/>
      </dsp:txXfrm>
    </dsp:sp>
    <dsp:sp modelId="{BE20C55F-CBBB-41BE-8617-3AF881B0ED62}">
      <dsp:nvSpPr>
        <dsp:cNvPr id="0" name=""/>
        <dsp:cNvSpPr/>
      </dsp:nvSpPr>
      <dsp:spPr>
        <a:xfrm>
          <a:off x="0" y="490183"/>
          <a:ext cx="256919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0A2AD-E646-4F4D-BC50-2D8441B90091}">
      <dsp:nvSpPr>
        <dsp:cNvPr id="0" name=""/>
        <dsp:cNvSpPr/>
      </dsp:nvSpPr>
      <dsp:spPr>
        <a:xfrm>
          <a:off x="0" y="490183"/>
          <a:ext cx="2569195" cy="490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FF0000"/>
              </a:solidFill>
            </a:rPr>
            <a:t>Nature of Problem</a:t>
          </a:r>
        </a:p>
      </dsp:txBody>
      <dsp:txXfrm>
        <a:off x="0" y="490183"/>
        <a:ext cx="2569195" cy="49018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27259-BBB0-48CB-AF95-FA5A50C3ABBF}">
      <dsp:nvSpPr>
        <dsp:cNvPr id="0" name=""/>
        <dsp:cNvSpPr/>
      </dsp:nvSpPr>
      <dsp:spPr>
        <a:xfrm>
          <a:off x="9036469" y="3224018"/>
          <a:ext cx="1241380" cy="852380"/>
        </a:xfrm>
        <a:custGeom>
          <a:avLst/>
          <a:gdLst/>
          <a:ahLst/>
          <a:cxnLst/>
          <a:rect l="0" t="0" r="0" b="0"/>
          <a:pathLst>
            <a:path>
              <a:moveTo>
                <a:pt x="0" y="0"/>
              </a:moveTo>
              <a:lnTo>
                <a:pt x="0" y="714781"/>
              </a:lnTo>
              <a:lnTo>
                <a:pt x="1241380" y="714781"/>
              </a:lnTo>
              <a:lnTo>
                <a:pt x="1241380" y="85238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5E5AE3-534C-41B7-8AFE-93E361118CCA}">
      <dsp:nvSpPr>
        <dsp:cNvPr id="0" name=""/>
        <dsp:cNvSpPr/>
      </dsp:nvSpPr>
      <dsp:spPr>
        <a:xfrm>
          <a:off x="8195805" y="3224018"/>
          <a:ext cx="840664" cy="862159"/>
        </a:xfrm>
        <a:custGeom>
          <a:avLst/>
          <a:gdLst/>
          <a:ahLst/>
          <a:cxnLst/>
          <a:rect l="0" t="0" r="0" b="0"/>
          <a:pathLst>
            <a:path>
              <a:moveTo>
                <a:pt x="840664" y="0"/>
              </a:moveTo>
              <a:lnTo>
                <a:pt x="840664" y="724561"/>
              </a:lnTo>
              <a:lnTo>
                <a:pt x="0" y="724561"/>
              </a:lnTo>
              <a:lnTo>
                <a:pt x="0" y="8621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F9792-C3D4-4BEB-B56C-0E95885085C6}">
      <dsp:nvSpPr>
        <dsp:cNvPr id="0" name=""/>
        <dsp:cNvSpPr/>
      </dsp:nvSpPr>
      <dsp:spPr>
        <a:xfrm>
          <a:off x="6412205" y="2303481"/>
          <a:ext cx="2624264" cy="514891"/>
        </a:xfrm>
        <a:custGeom>
          <a:avLst/>
          <a:gdLst/>
          <a:ahLst/>
          <a:cxnLst/>
          <a:rect l="0" t="0" r="0" b="0"/>
          <a:pathLst>
            <a:path>
              <a:moveTo>
                <a:pt x="0" y="0"/>
              </a:moveTo>
              <a:lnTo>
                <a:pt x="0" y="377293"/>
              </a:lnTo>
              <a:lnTo>
                <a:pt x="2624264" y="377293"/>
              </a:lnTo>
              <a:lnTo>
                <a:pt x="2624264" y="5148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E0E6D4-5C9D-4F8E-B4C8-10443B0C124B}">
      <dsp:nvSpPr>
        <dsp:cNvPr id="0" name=""/>
        <dsp:cNvSpPr/>
      </dsp:nvSpPr>
      <dsp:spPr>
        <a:xfrm>
          <a:off x="2907078" y="3224018"/>
          <a:ext cx="3209618" cy="854854"/>
        </a:xfrm>
        <a:custGeom>
          <a:avLst/>
          <a:gdLst/>
          <a:ahLst/>
          <a:cxnLst/>
          <a:rect l="0" t="0" r="0" b="0"/>
          <a:pathLst>
            <a:path>
              <a:moveTo>
                <a:pt x="0" y="0"/>
              </a:moveTo>
              <a:lnTo>
                <a:pt x="0" y="717256"/>
              </a:lnTo>
              <a:lnTo>
                <a:pt x="3209618" y="717256"/>
              </a:lnTo>
              <a:lnTo>
                <a:pt x="3209618" y="8548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A460-3AA2-47C7-A2C9-17E868244D23}">
      <dsp:nvSpPr>
        <dsp:cNvPr id="0" name=""/>
        <dsp:cNvSpPr/>
      </dsp:nvSpPr>
      <dsp:spPr>
        <a:xfrm>
          <a:off x="2907078" y="3224018"/>
          <a:ext cx="1130048" cy="855361"/>
        </a:xfrm>
        <a:custGeom>
          <a:avLst/>
          <a:gdLst/>
          <a:ahLst/>
          <a:cxnLst/>
          <a:rect l="0" t="0" r="0" b="0"/>
          <a:pathLst>
            <a:path>
              <a:moveTo>
                <a:pt x="0" y="0"/>
              </a:moveTo>
              <a:lnTo>
                <a:pt x="0" y="717762"/>
              </a:lnTo>
              <a:lnTo>
                <a:pt x="1130048" y="717762"/>
              </a:lnTo>
              <a:lnTo>
                <a:pt x="1130048" y="855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2D993-E88E-4832-B3B7-F5AE54336A3F}">
      <dsp:nvSpPr>
        <dsp:cNvPr id="0" name=""/>
        <dsp:cNvSpPr/>
      </dsp:nvSpPr>
      <dsp:spPr>
        <a:xfrm>
          <a:off x="2179995" y="3224018"/>
          <a:ext cx="727082" cy="855876"/>
        </a:xfrm>
        <a:custGeom>
          <a:avLst/>
          <a:gdLst/>
          <a:ahLst/>
          <a:cxnLst/>
          <a:rect l="0" t="0" r="0" b="0"/>
          <a:pathLst>
            <a:path>
              <a:moveTo>
                <a:pt x="727082" y="0"/>
              </a:moveTo>
              <a:lnTo>
                <a:pt x="727082" y="718277"/>
              </a:lnTo>
              <a:lnTo>
                <a:pt x="0" y="718277"/>
              </a:lnTo>
              <a:lnTo>
                <a:pt x="0" y="8558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25315-84D2-4D35-8800-26BE83101CA2}">
      <dsp:nvSpPr>
        <dsp:cNvPr id="0" name=""/>
        <dsp:cNvSpPr/>
      </dsp:nvSpPr>
      <dsp:spPr>
        <a:xfrm>
          <a:off x="101447" y="3224018"/>
          <a:ext cx="2805631" cy="852045"/>
        </a:xfrm>
        <a:custGeom>
          <a:avLst/>
          <a:gdLst/>
          <a:ahLst/>
          <a:cxnLst/>
          <a:rect l="0" t="0" r="0" b="0"/>
          <a:pathLst>
            <a:path>
              <a:moveTo>
                <a:pt x="2805631" y="0"/>
              </a:moveTo>
              <a:lnTo>
                <a:pt x="2805631" y="714446"/>
              </a:lnTo>
              <a:lnTo>
                <a:pt x="0" y="714446"/>
              </a:lnTo>
              <a:lnTo>
                <a:pt x="0" y="8520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2907078" y="2303481"/>
          <a:ext cx="3505126" cy="514891"/>
        </a:xfrm>
        <a:custGeom>
          <a:avLst/>
          <a:gdLst/>
          <a:ahLst/>
          <a:cxnLst/>
          <a:rect l="0" t="0" r="0" b="0"/>
          <a:pathLst>
            <a:path>
              <a:moveTo>
                <a:pt x="3505126" y="0"/>
              </a:moveTo>
              <a:lnTo>
                <a:pt x="3505126" y="377293"/>
              </a:lnTo>
              <a:lnTo>
                <a:pt x="0" y="377293"/>
              </a:lnTo>
              <a:lnTo>
                <a:pt x="0" y="5148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5208017" y="325162"/>
          <a:ext cx="2408375" cy="1978319"/>
        </a:xfrm>
        <a:prstGeom prst="horizontalScroll">
          <a:avLst/>
        </a:prstGeom>
        <a:solidFill>
          <a:srgbClr val="6699FF"/>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5241904" y="689655"/>
          <a:ext cx="2573652" cy="1146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Modelling</a:t>
          </a:r>
        </a:p>
      </dsp:txBody>
      <dsp:txXfrm>
        <a:off x="5241904" y="689655"/>
        <a:ext cx="2573652" cy="1146581"/>
      </dsp:txXfrm>
    </dsp:sp>
    <dsp:sp modelId="{D47E1AB4-3BF9-4ACF-9629-146C0B222EE6}">
      <dsp:nvSpPr>
        <dsp:cNvPr id="0" name=""/>
        <dsp:cNvSpPr/>
      </dsp:nvSpPr>
      <dsp:spPr>
        <a:xfrm>
          <a:off x="2704256" y="2818373"/>
          <a:ext cx="405644" cy="405644"/>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3211462" y="2643880"/>
          <a:ext cx="2332645" cy="88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Apply Model</a:t>
          </a:r>
        </a:p>
      </dsp:txBody>
      <dsp:txXfrm>
        <a:off x="3211462" y="2643880"/>
        <a:ext cx="2332645" cy="880630"/>
      </dsp:txXfrm>
    </dsp:sp>
    <dsp:sp modelId="{3D06560A-9B04-4A1C-818C-98C755F7BF43}">
      <dsp:nvSpPr>
        <dsp:cNvPr id="0" name=""/>
        <dsp:cNvSpPr/>
      </dsp:nvSpPr>
      <dsp:spPr>
        <a:xfrm>
          <a:off x="487" y="4076063"/>
          <a:ext cx="201919" cy="20191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6997-AD54-4D2C-A178-44EFA13F8BBC}">
      <dsp:nvSpPr>
        <dsp:cNvPr id="0" name=""/>
        <dsp:cNvSpPr/>
      </dsp:nvSpPr>
      <dsp:spPr>
        <a:xfrm>
          <a:off x="541762" y="3775720"/>
          <a:ext cx="1320946" cy="88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Heuristic</a:t>
          </a:r>
        </a:p>
      </dsp:txBody>
      <dsp:txXfrm>
        <a:off x="541762" y="3775720"/>
        <a:ext cx="1320946" cy="880630"/>
      </dsp:txXfrm>
    </dsp:sp>
    <dsp:sp modelId="{1845A6DE-E716-46D6-91B6-73FCC794C037}">
      <dsp:nvSpPr>
        <dsp:cNvPr id="0" name=""/>
        <dsp:cNvSpPr/>
      </dsp:nvSpPr>
      <dsp:spPr>
        <a:xfrm>
          <a:off x="2082866" y="4079894"/>
          <a:ext cx="194258" cy="194258"/>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E36A1-AFF7-40D4-8265-F2DC8F30399E}">
      <dsp:nvSpPr>
        <dsp:cNvPr id="0" name=""/>
        <dsp:cNvSpPr/>
      </dsp:nvSpPr>
      <dsp:spPr>
        <a:xfrm>
          <a:off x="2842243" y="3734506"/>
          <a:ext cx="877081" cy="88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Machine Learning</a:t>
          </a:r>
        </a:p>
      </dsp:txBody>
      <dsp:txXfrm>
        <a:off x="2842243" y="3734506"/>
        <a:ext cx="877081" cy="880630"/>
      </dsp:txXfrm>
    </dsp:sp>
    <dsp:sp modelId="{A27F48C7-C662-449D-B1B4-53FDD25B24BB}">
      <dsp:nvSpPr>
        <dsp:cNvPr id="0" name=""/>
        <dsp:cNvSpPr/>
      </dsp:nvSpPr>
      <dsp:spPr>
        <a:xfrm>
          <a:off x="3939483" y="4079379"/>
          <a:ext cx="195288" cy="195288"/>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66D35-1362-42E0-81B4-35CAF89AB463}">
      <dsp:nvSpPr>
        <dsp:cNvPr id="0" name=""/>
        <dsp:cNvSpPr/>
      </dsp:nvSpPr>
      <dsp:spPr>
        <a:xfrm>
          <a:off x="4477442" y="3734506"/>
          <a:ext cx="1320946" cy="88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Deep Learning</a:t>
          </a:r>
        </a:p>
      </dsp:txBody>
      <dsp:txXfrm>
        <a:off x="4477442" y="3734506"/>
        <a:ext cx="1320946" cy="880630"/>
      </dsp:txXfrm>
    </dsp:sp>
    <dsp:sp modelId="{F8721594-1585-4DBE-BC65-2F392E07A0DA}">
      <dsp:nvSpPr>
        <dsp:cNvPr id="0" name=""/>
        <dsp:cNvSpPr/>
      </dsp:nvSpPr>
      <dsp:spPr>
        <a:xfrm>
          <a:off x="6018546" y="4078873"/>
          <a:ext cx="196301" cy="19630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05BAA-BDD3-44F5-808F-8766A64BBA01}">
      <dsp:nvSpPr>
        <dsp:cNvPr id="0" name=""/>
        <dsp:cNvSpPr/>
      </dsp:nvSpPr>
      <dsp:spPr>
        <a:xfrm>
          <a:off x="6557012" y="3734506"/>
          <a:ext cx="1320946" cy="88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t>CloudAPI</a:t>
          </a:r>
          <a:endParaRPr lang="en-US" sz="1400" kern="1200" dirty="0"/>
        </a:p>
      </dsp:txBody>
      <dsp:txXfrm>
        <a:off x="6557012" y="3734506"/>
        <a:ext cx="1320946" cy="880630"/>
      </dsp:txXfrm>
    </dsp:sp>
    <dsp:sp modelId="{8E9EBB6A-CB59-48AC-88E8-3D680BD78BF3}">
      <dsp:nvSpPr>
        <dsp:cNvPr id="0" name=""/>
        <dsp:cNvSpPr/>
      </dsp:nvSpPr>
      <dsp:spPr>
        <a:xfrm>
          <a:off x="8833647" y="2818373"/>
          <a:ext cx="405644" cy="405644"/>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9283524" y="2605661"/>
          <a:ext cx="2332645" cy="88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9283524" y="2605661"/>
        <a:ext cx="2332645" cy="880630"/>
      </dsp:txXfrm>
    </dsp:sp>
    <dsp:sp modelId="{95A80B36-6491-49E5-BF2E-6E34E7EFAC8A}">
      <dsp:nvSpPr>
        <dsp:cNvPr id="0" name=""/>
        <dsp:cNvSpPr/>
      </dsp:nvSpPr>
      <dsp:spPr>
        <a:xfrm>
          <a:off x="8098116" y="4086178"/>
          <a:ext cx="195376" cy="19537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46BA44-0FDB-4A37-8F77-FCE0BEB3FED0}">
      <dsp:nvSpPr>
        <dsp:cNvPr id="0" name=""/>
        <dsp:cNvSpPr/>
      </dsp:nvSpPr>
      <dsp:spPr>
        <a:xfrm>
          <a:off x="8636120" y="3734506"/>
          <a:ext cx="1320946" cy="88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Intrinsic Evaluation</a:t>
          </a:r>
        </a:p>
      </dsp:txBody>
      <dsp:txXfrm>
        <a:off x="8636120" y="3734506"/>
        <a:ext cx="1320946" cy="880630"/>
      </dsp:txXfrm>
    </dsp:sp>
    <dsp:sp modelId="{9FCC0008-229A-4EAC-BA09-818F3D0CAE9C}">
      <dsp:nvSpPr>
        <dsp:cNvPr id="0" name=""/>
        <dsp:cNvSpPr/>
      </dsp:nvSpPr>
      <dsp:spPr>
        <a:xfrm>
          <a:off x="10177224" y="4076398"/>
          <a:ext cx="201250" cy="201250"/>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9F7AB-6300-44BB-A07D-8E7D67E82EA7}">
      <dsp:nvSpPr>
        <dsp:cNvPr id="0" name=""/>
        <dsp:cNvSpPr/>
      </dsp:nvSpPr>
      <dsp:spPr>
        <a:xfrm>
          <a:off x="10718165" y="3734506"/>
          <a:ext cx="1320946" cy="880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Extrinsic Evaluation</a:t>
          </a:r>
        </a:p>
      </dsp:txBody>
      <dsp:txXfrm>
        <a:off x="10718165" y="3734506"/>
        <a:ext cx="1320946" cy="88063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66D0E-1DD4-4132-A80F-E7AB32D95F90}">
      <dsp:nvSpPr>
        <dsp:cNvPr id="0" name=""/>
        <dsp:cNvSpPr/>
      </dsp:nvSpPr>
      <dsp:spPr>
        <a:xfrm>
          <a:off x="0" y="0"/>
          <a:ext cx="256919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EBFE3-4A85-4493-B3FB-97BDA021C977}">
      <dsp:nvSpPr>
        <dsp:cNvPr id="0" name=""/>
        <dsp:cNvSpPr/>
      </dsp:nvSpPr>
      <dsp:spPr>
        <a:xfrm>
          <a:off x="0" y="0"/>
          <a:ext cx="2569195" cy="490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FF0000"/>
              </a:solidFill>
            </a:rPr>
            <a:t>Amount of Data</a:t>
          </a:r>
        </a:p>
      </dsp:txBody>
      <dsp:txXfrm>
        <a:off x="0" y="0"/>
        <a:ext cx="2569195" cy="490183"/>
      </dsp:txXfrm>
    </dsp:sp>
    <dsp:sp modelId="{BE20C55F-CBBB-41BE-8617-3AF881B0ED62}">
      <dsp:nvSpPr>
        <dsp:cNvPr id="0" name=""/>
        <dsp:cNvSpPr/>
      </dsp:nvSpPr>
      <dsp:spPr>
        <a:xfrm>
          <a:off x="0" y="490183"/>
          <a:ext cx="256919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0A2AD-E646-4F4D-BC50-2D8441B90091}">
      <dsp:nvSpPr>
        <dsp:cNvPr id="0" name=""/>
        <dsp:cNvSpPr/>
      </dsp:nvSpPr>
      <dsp:spPr>
        <a:xfrm>
          <a:off x="0" y="490183"/>
          <a:ext cx="2569195" cy="490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FF0000"/>
              </a:solidFill>
            </a:rPr>
            <a:t>Nature of Problem</a:t>
          </a:r>
        </a:p>
      </dsp:txBody>
      <dsp:txXfrm>
        <a:off x="0" y="490183"/>
        <a:ext cx="2569195" cy="49018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86363" y="421763"/>
          <a:ext cx="1539498" cy="139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Technical Criteria (Metric)</a:t>
          </a:r>
        </a:p>
      </dsp:txBody>
      <dsp:txXfrm>
        <a:off x="86363" y="421763"/>
        <a:ext cx="1539498" cy="139954"/>
      </dsp:txXfrm>
    </dsp:sp>
    <dsp:sp modelId="{66F6EE92-49E6-4B88-BE7E-241BE035D901}">
      <dsp:nvSpPr>
        <dsp:cNvPr id="0" name=""/>
        <dsp:cNvSpPr/>
      </dsp:nvSpPr>
      <dsp:spPr>
        <a:xfrm>
          <a:off x="86363"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30360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52084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73808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95532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117256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138980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86363" y="421763"/>
          <a:ext cx="1539498" cy="139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Business Criteria</a:t>
          </a:r>
        </a:p>
      </dsp:txBody>
      <dsp:txXfrm>
        <a:off x="86363" y="421763"/>
        <a:ext cx="1539498" cy="139954"/>
      </dsp:txXfrm>
    </dsp:sp>
    <dsp:sp modelId="{66F6EE92-49E6-4B88-BE7E-241BE035D901}">
      <dsp:nvSpPr>
        <dsp:cNvPr id="0" name=""/>
        <dsp:cNvSpPr/>
      </dsp:nvSpPr>
      <dsp:spPr>
        <a:xfrm>
          <a:off x="86363"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30360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52084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73808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95532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117256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138980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839B1-B376-4FF8-BD16-6D0D26638FE3}">
      <dsp:nvSpPr>
        <dsp:cNvPr id="0" name=""/>
        <dsp:cNvSpPr/>
      </dsp:nvSpPr>
      <dsp:spPr>
        <a:xfrm>
          <a:off x="3593502" y="1832893"/>
          <a:ext cx="2326294" cy="456517"/>
        </a:xfrm>
        <a:custGeom>
          <a:avLst/>
          <a:gdLst/>
          <a:ahLst/>
          <a:cxnLst/>
          <a:rect l="0" t="0" r="0" b="0"/>
          <a:pathLst>
            <a:path>
              <a:moveTo>
                <a:pt x="0" y="0"/>
              </a:moveTo>
              <a:lnTo>
                <a:pt x="0" y="329122"/>
              </a:lnTo>
              <a:lnTo>
                <a:pt x="2326294" y="329122"/>
              </a:lnTo>
              <a:lnTo>
                <a:pt x="2326294" y="4565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F9792-C3D4-4BEB-B56C-0E95885085C6}">
      <dsp:nvSpPr>
        <dsp:cNvPr id="0" name=""/>
        <dsp:cNvSpPr/>
      </dsp:nvSpPr>
      <dsp:spPr>
        <a:xfrm>
          <a:off x="3410606" y="1832893"/>
          <a:ext cx="182895" cy="476708"/>
        </a:xfrm>
        <a:custGeom>
          <a:avLst/>
          <a:gdLst/>
          <a:ahLst/>
          <a:cxnLst/>
          <a:rect l="0" t="0" r="0" b="0"/>
          <a:pathLst>
            <a:path>
              <a:moveTo>
                <a:pt x="182895" y="0"/>
              </a:moveTo>
              <a:lnTo>
                <a:pt x="182895" y="349313"/>
              </a:lnTo>
              <a:lnTo>
                <a:pt x="0" y="349313"/>
              </a:lnTo>
              <a:lnTo>
                <a:pt x="0" y="4767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920005" y="1832893"/>
          <a:ext cx="2673497" cy="476708"/>
        </a:xfrm>
        <a:custGeom>
          <a:avLst/>
          <a:gdLst/>
          <a:ahLst/>
          <a:cxnLst/>
          <a:rect l="0" t="0" r="0" b="0"/>
          <a:pathLst>
            <a:path>
              <a:moveTo>
                <a:pt x="2673497" y="0"/>
              </a:moveTo>
              <a:lnTo>
                <a:pt x="2673497" y="349313"/>
              </a:lnTo>
              <a:lnTo>
                <a:pt x="0" y="349313"/>
              </a:lnTo>
              <a:lnTo>
                <a:pt x="0" y="4767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2478614" y="1280"/>
          <a:ext cx="2229776" cy="1831612"/>
        </a:xfrm>
        <a:prstGeom prst="horizontalScroll">
          <a:avLst/>
        </a:prstGeom>
        <a:solidFill>
          <a:srgbClr val="FF0066"/>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2509987" y="338744"/>
          <a:ext cx="2382797" cy="10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Deployment</a:t>
          </a:r>
        </a:p>
      </dsp:txBody>
      <dsp:txXfrm>
        <a:off x="2509987" y="338744"/>
        <a:ext cx="2382797" cy="1061553"/>
      </dsp:txXfrm>
    </dsp:sp>
    <dsp:sp modelId="{D47E1AB4-3BF9-4ACF-9629-146C0B222EE6}">
      <dsp:nvSpPr>
        <dsp:cNvPr id="0" name=""/>
        <dsp:cNvSpPr/>
      </dsp:nvSpPr>
      <dsp:spPr>
        <a:xfrm>
          <a:off x="732223" y="2309601"/>
          <a:ext cx="375563" cy="37556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1201816" y="2088963"/>
          <a:ext cx="2159662" cy="81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Deploy </a:t>
          </a:r>
        </a:p>
      </dsp:txBody>
      <dsp:txXfrm>
        <a:off x="1201816" y="2088963"/>
        <a:ext cx="2159662" cy="815325"/>
      </dsp:txXfrm>
    </dsp:sp>
    <dsp:sp modelId="{8E9EBB6A-CB59-48AC-88E8-3D680BD78BF3}">
      <dsp:nvSpPr>
        <dsp:cNvPr id="0" name=""/>
        <dsp:cNvSpPr/>
      </dsp:nvSpPr>
      <dsp:spPr>
        <a:xfrm>
          <a:off x="3222824" y="2309601"/>
          <a:ext cx="375563" cy="37556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3639340" y="2088963"/>
          <a:ext cx="2159662" cy="81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Monitoring</a:t>
          </a:r>
        </a:p>
      </dsp:txBody>
      <dsp:txXfrm>
        <a:off x="3639340" y="2088963"/>
        <a:ext cx="2159662" cy="815325"/>
      </dsp:txXfrm>
    </dsp:sp>
    <dsp:sp modelId="{7C1C73F0-8013-4A86-9065-3E1108AABE48}">
      <dsp:nvSpPr>
        <dsp:cNvPr id="0" name=""/>
        <dsp:cNvSpPr/>
      </dsp:nvSpPr>
      <dsp:spPr>
        <a:xfrm>
          <a:off x="5713426" y="2289410"/>
          <a:ext cx="412742" cy="415946"/>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F5B87-1742-42E7-AB58-433BADBB7BEA}">
      <dsp:nvSpPr>
        <dsp:cNvPr id="0" name=""/>
        <dsp:cNvSpPr/>
      </dsp:nvSpPr>
      <dsp:spPr>
        <a:xfrm>
          <a:off x="6327460" y="2087682"/>
          <a:ext cx="1222988" cy="81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Update</a:t>
          </a:r>
        </a:p>
      </dsp:txBody>
      <dsp:txXfrm>
        <a:off x="6327460" y="2087682"/>
        <a:ext cx="1222988" cy="8153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86363" y="421763"/>
          <a:ext cx="1539498" cy="139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Data Engineering</a:t>
          </a:r>
        </a:p>
      </dsp:txBody>
      <dsp:txXfrm>
        <a:off x="86363" y="421763"/>
        <a:ext cx="1539498" cy="139954"/>
      </dsp:txXfrm>
    </dsp:sp>
    <dsp:sp modelId="{66F6EE92-49E6-4B88-BE7E-241BE035D901}">
      <dsp:nvSpPr>
        <dsp:cNvPr id="0" name=""/>
        <dsp:cNvSpPr/>
      </dsp:nvSpPr>
      <dsp:spPr>
        <a:xfrm>
          <a:off x="86363"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30360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52084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73808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95532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117256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138980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86363" y="421763"/>
          <a:ext cx="1539498" cy="139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Data Augmentation</a:t>
          </a:r>
        </a:p>
      </dsp:txBody>
      <dsp:txXfrm>
        <a:off x="86363" y="421763"/>
        <a:ext cx="1539498" cy="139954"/>
      </dsp:txXfrm>
    </dsp:sp>
    <dsp:sp modelId="{66F6EE92-49E6-4B88-BE7E-241BE035D901}">
      <dsp:nvSpPr>
        <dsp:cNvPr id="0" name=""/>
        <dsp:cNvSpPr/>
      </dsp:nvSpPr>
      <dsp:spPr>
        <a:xfrm>
          <a:off x="86363"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30360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52084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738084"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95532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117256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1389805" y="561718"/>
          <a:ext cx="205266" cy="34211"/>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66D0E-1DD4-4132-A80F-E7AB32D95F90}">
      <dsp:nvSpPr>
        <dsp:cNvPr id="0" name=""/>
        <dsp:cNvSpPr/>
      </dsp:nvSpPr>
      <dsp:spPr>
        <a:xfrm>
          <a:off x="0" y="142"/>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EBFE3-4A85-4493-B3FB-97BDA021C977}">
      <dsp:nvSpPr>
        <dsp:cNvPr id="0" name=""/>
        <dsp:cNvSpPr/>
      </dsp:nvSpPr>
      <dsp:spPr>
        <a:xfrm>
          <a:off x="0" y="142"/>
          <a:ext cx="1051944" cy="232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Synonym</a:t>
          </a:r>
        </a:p>
      </dsp:txBody>
      <dsp:txXfrm>
        <a:off x="0" y="142"/>
        <a:ext cx="1051944" cy="232804"/>
      </dsp:txXfrm>
    </dsp:sp>
    <dsp:sp modelId="{EE446EC0-83A3-4D92-9E6C-C51F201CB030}">
      <dsp:nvSpPr>
        <dsp:cNvPr id="0" name=""/>
        <dsp:cNvSpPr/>
      </dsp:nvSpPr>
      <dsp:spPr>
        <a:xfrm>
          <a:off x="0" y="232947"/>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A2F7CD-B8C2-43BE-9D88-76D0B1796A66}">
      <dsp:nvSpPr>
        <dsp:cNvPr id="0" name=""/>
        <dsp:cNvSpPr/>
      </dsp:nvSpPr>
      <dsp:spPr>
        <a:xfrm>
          <a:off x="0" y="232947"/>
          <a:ext cx="1051944" cy="232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Bigram Flip</a:t>
          </a:r>
        </a:p>
      </dsp:txBody>
      <dsp:txXfrm>
        <a:off x="0" y="232947"/>
        <a:ext cx="1051944" cy="232804"/>
      </dsp:txXfrm>
    </dsp:sp>
    <dsp:sp modelId="{37DB5563-1E35-43DC-8987-ECDEF5C3A89F}">
      <dsp:nvSpPr>
        <dsp:cNvPr id="0" name=""/>
        <dsp:cNvSpPr/>
      </dsp:nvSpPr>
      <dsp:spPr>
        <a:xfrm>
          <a:off x="0" y="465752"/>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9D95CF-F10E-4A46-B4F5-0BC688E1FFBF}">
      <dsp:nvSpPr>
        <dsp:cNvPr id="0" name=""/>
        <dsp:cNvSpPr/>
      </dsp:nvSpPr>
      <dsp:spPr>
        <a:xfrm>
          <a:off x="0" y="465752"/>
          <a:ext cx="1051944" cy="232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Back Translate</a:t>
          </a:r>
        </a:p>
      </dsp:txBody>
      <dsp:txXfrm>
        <a:off x="0" y="465752"/>
        <a:ext cx="1051944" cy="232804"/>
      </dsp:txXfrm>
    </dsp:sp>
    <dsp:sp modelId="{CA7B7567-B7BF-439A-B76E-C06C247AC1E3}">
      <dsp:nvSpPr>
        <dsp:cNvPr id="0" name=""/>
        <dsp:cNvSpPr/>
      </dsp:nvSpPr>
      <dsp:spPr>
        <a:xfrm>
          <a:off x="0" y="698556"/>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7F6CC6-909A-437E-B1E3-CD1B0507DE99}">
      <dsp:nvSpPr>
        <dsp:cNvPr id="0" name=""/>
        <dsp:cNvSpPr/>
      </dsp:nvSpPr>
      <dsp:spPr>
        <a:xfrm>
          <a:off x="0" y="698556"/>
          <a:ext cx="1051944" cy="232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Add Noise</a:t>
          </a:r>
        </a:p>
      </dsp:txBody>
      <dsp:txXfrm>
        <a:off x="0" y="698556"/>
        <a:ext cx="1051944" cy="232804"/>
      </dsp:txXfrm>
    </dsp:sp>
    <dsp:sp modelId="{E6A96047-A5AB-4E95-9B12-8B6CC7798ACB}">
      <dsp:nvSpPr>
        <dsp:cNvPr id="0" name=""/>
        <dsp:cNvSpPr/>
      </dsp:nvSpPr>
      <dsp:spPr>
        <a:xfrm>
          <a:off x="0" y="931361"/>
          <a:ext cx="105194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1447D-F5A1-40CF-86C9-47FFCB25EF65}">
      <dsp:nvSpPr>
        <dsp:cNvPr id="0" name=""/>
        <dsp:cNvSpPr/>
      </dsp:nvSpPr>
      <dsp:spPr>
        <a:xfrm>
          <a:off x="0" y="931361"/>
          <a:ext cx="1051944" cy="232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Tools</a:t>
          </a:r>
        </a:p>
      </dsp:txBody>
      <dsp:txXfrm>
        <a:off x="0" y="931361"/>
        <a:ext cx="1051944" cy="2328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A0229-5802-45DC-87B4-FF57D2316B5D}">
      <dsp:nvSpPr>
        <dsp:cNvPr id="0" name=""/>
        <dsp:cNvSpPr/>
      </dsp:nvSpPr>
      <dsp:spPr>
        <a:xfrm>
          <a:off x="554549" y="73"/>
          <a:ext cx="2086195" cy="18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Public Dataset</a:t>
          </a:r>
        </a:p>
      </dsp:txBody>
      <dsp:txXfrm>
        <a:off x="554549" y="73"/>
        <a:ext cx="2086195" cy="189654"/>
      </dsp:txXfrm>
    </dsp:sp>
    <dsp:sp modelId="{66F6EE92-49E6-4B88-BE7E-241BE035D901}">
      <dsp:nvSpPr>
        <dsp:cNvPr id="0" name=""/>
        <dsp:cNvSpPr/>
      </dsp:nvSpPr>
      <dsp:spPr>
        <a:xfrm>
          <a:off x="554549" y="18972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D06C0-57F7-4929-959B-DA913363FB55}">
      <dsp:nvSpPr>
        <dsp:cNvPr id="0" name=""/>
        <dsp:cNvSpPr/>
      </dsp:nvSpPr>
      <dsp:spPr>
        <a:xfrm>
          <a:off x="848934" y="18972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592C8-CCA1-412A-917E-116A0899796F}">
      <dsp:nvSpPr>
        <dsp:cNvPr id="0" name=""/>
        <dsp:cNvSpPr/>
      </dsp:nvSpPr>
      <dsp:spPr>
        <a:xfrm>
          <a:off x="1143320" y="18972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F6DB6-EEC8-4951-A1F1-931A86E0247E}">
      <dsp:nvSpPr>
        <dsp:cNvPr id="0" name=""/>
        <dsp:cNvSpPr/>
      </dsp:nvSpPr>
      <dsp:spPr>
        <a:xfrm>
          <a:off x="1437705" y="18972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2436F-D1AB-4A0C-A252-C5D2709BE111}">
      <dsp:nvSpPr>
        <dsp:cNvPr id="0" name=""/>
        <dsp:cNvSpPr/>
      </dsp:nvSpPr>
      <dsp:spPr>
        <a:xfrm>
          <a:off x="1732090" y="18972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964FD-7840-4864-A384-59E8CCB5F9E2}">
      <dsp:nvSpPr>
        <dsp:cNvPr id="0" name=""/>
        <dsp:cNvSpPr/>
      </dsp:nvSpPr>
      <dsp:spPr>
        <a:xfrm>
          <a:off x="2026476" y="18972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A01D7-8BB6-4182-8D65-D34B738A9CBF}">
      <dsp:nvSpPr>
        <dsp:cNvPr id="0" name=""/>
        <dsp:cNvSpPr/>
      </dsp:nvSpPr>
      <dsp:spPr>
        <a:xfrm>
          <a:off x="2320861" y="18972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60D634-3C39-4C75-B253-9FA163351B93}">
      <dsp:nvSpPr>
        <dsp:cNvPr id="0" name=""/>
        <dsp:cNvSpPr/>
      </dsp:nvSpPr>
      <dsp:spPr>
        <a:xfrm>
          <a:off x="554549" y="272222"/>
          <a:ext cx="2086195" cy="18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err="1"/>
            <a:t>WebScraping</a:t>
          </a:r>
          <a:endParaRPr lang="en-US" sz="1200" kern="1200" dirty="0"/>
        </a:p>
      </dsp:txBody>
      <dsp:txXfrm>
        <a:off x="554549" y="272222"/>
        <a:ext cx="2086195" cy="189654"/>
      </dsp:txXfrm>
    </dsp:sp>
    <dsp:sp modelId="{07332ECB-D179-4325-9CB2-A459048511D1}">
      <dsp:nvSpPr>
        <dsp:cNvPr id="0" name=""/>
        <dsp:cNvSpPr/>
      </dsp:nvSpPr>
      <dsp:spPr>
        <a:xfrm>
          <a:off x="554549" y="46187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06FDC-4310-4E8D-8984-81F11902DF8D}">
      <dsp:nvSpPr>
        <dsp:cNvPr id="0" name=""/>
        <dsp:cNvSpPr/>
      </dsp:nvSpPr>
      <dsp:spPr>
        <a:xfrm>
          <a:off x="847775" y="46187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21B81-26E6-4D81-8B48-F8E5C20E6E6C}">
      <dsp:nvSpPr>
        <dsp:cNvPr id="0" name=""/>
        <dsp:cNvSpPr/>
      </dsp:nvSpPr>
      <dsp:spPr>
        <a:xfrm>
          <a:off x="1141233" y="46187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D1C709-B26F-4CD5-900E-BC23FB00962C}">
      <dsp:nvSpPr>
        <dsp:cNvPr id="0" name=""/>
        <dsp:cNvSpPr/>
      </dsp:nvSpPr>
      <dsp:spPr>
        <a:xfrm>
          <a:off x="1434460" y="46187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854D7-696A-4853-B6D7-BA2C6D01BB2A}">
      <dsp:nvSpPr>
        <dsp:cNvPr id="0" name=""/>
        <dsp:cNvSpPr/>
      </dsp:nvSpPr>
      <dsp:spPr>
        <a:xfrm>
          <a:off x="1727918" y="46187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F5E37-8CB8-46C6-A6EC-83825A15BD1D}">
      <dsp:nvSpPr>
        <dsp:cNvPr id="0" name=""/>
        <dsp:cNvSpPr/>
      </dsp:nvSpPr>
      <dsp:spPr>
        <a:xfrm>
          <a:off x="2021144" y="46187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B2E321-2C90-42FA-8E60-BAE71F8105CE}">
      <dsp:nvSpPr>
        <dsp:cNvPr id="0" name=""/>
        <dsp:cNvSpPr/>
      </dsp:nvSpPr>
      <dsp:spPr>
        <a:xfrm>
          <a:off x="2314602" y="46187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971844-AD95-45C0-A007-F32030753547}">
      <dsp:nvSpPr>
        <dsp:cNvPr id="0" name=""/>
        <dsp:cNvSpPr/>
      </dsp:nvSpPr>
      <dsp:spPr>
        <a:xfrm>
          <a:off x="554549" y="500509"/>
          <a:ext cx="2113315" cy="309065"/>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err="1"/>
            <a:t>BeautifulSoup</a:t>
          </a:r>
          <a:endParaRPr lang="en-US" sz="1200" kern="1200" dirty="0"/>
        </a:p>
      </dsp:txBody>
      <dsp:txXfrm>
        <a:off x="554549" y="500509"/>
        <a:ext cx="2113315" cy="309065"/>
      </dsp:txXfrm>
    </dsp:sp>
    <dsp:sp modelId="{614592A0-114A-4351-8583-2A7B5CE38A6D}">
      <dsp:nvSpPr>
        <dsp:cNvPr id="0" name=""/>
        <dsp:cNvSpPr/>
      </dsp:nvSpPr>
      <dsp:spPr>
        <a:xfrm>
          <a:off x="554549" y="884343"/>
          <a:ext cx="2086195" cy="18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API</a:t>
          </a:r>
        </a:p>
      </dsp:txBody>
      <dsp:txXfrm>
        <a:off x="554549" y="884343"/>
        <a:ext cx="2086195" cy="189654"/>
      </dsp:txXfrm>
    </dsp:sp>
    <dsp:sp modelId="{65608CF6-C4F3-4814-AC24-0E9E2990DE68}">
      <dsp:nvSpPr>
        <dsp:cNvPr id="0" name=""/>
        <dsp:cNvSpPr/>
      </dsp:nvSpPr>
      <dsp:spPr>
        <a:xfrm>
          <a:off x="554549" y="1073997"/>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61259-18D8-4A58-A14D-755A88F0E2F1}">
      <dsp:nvSpPr>
        <dsp:cNvPr id="0" name=""/>
        <dsp:cNvSpPr/>
      </dsp:nvSpPr>
      <dsp:spPr>
        <a:xfrm>
          <a:off x="847775" y="1073997"/>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6203D2-322C-4536-986D-E46066BA5F39}">
      <dsp:nvSpPr>
        <dsp:cNvPr id="0" name=""/>
        <dsp:cNvSpPr/>
      </dsp:nvSpPr>
      <dsp:spPr>
        <a:xfrm>
          <a:off x="1141233" y="1073997"/>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67D8F6-0CBC-4398-A2A8-F0B08DE05A49}">
      <dsp:nvSpPr>
        <dsp:cNvPr id="0" name=""/>
        <dsp:cNvSpPr/>
      </dsp:nvSpPr>
      <dsp:spPr>
        <a:xfrm>
          <a:off x="1434460" y="1073997"/>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78DB9-DDF0-4F0F-8CA4-5D2BEAEB70A5}">
      <dsp:nvSpPr>
        <dsp:cNvPr id="0" name=""/>
        <dsp:cNvSpPr/>
      </dsp:nvSpPr>
      <dsp:spPr>
        <a:xfrm>
          <a:off x="1727918" y="1073997"/>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C312B4-7443-4301-93FD-4717C0303AF5}">
      <dsp:nvSpPr>
        <dsp:cNvPr id="0" name=""/>
        <dsp:cNvSpPr/>
      </dsp:nvSpPr>
      <dsp:spPr>
        <a:xfrm>
          <a:off x="2021144" y="1073997"/>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C88261-6291-4EEA-9FDC-4AD170184627}">
      <dsp:nvSpPr>
        <dsp:cNvPr id="0" name=""/>
        <dsp:cNvSpPr/>
      </dsp:nvSpPr>
      <dsp:spPr>
        <a:xfrm>
          <a:off x="2314602" y="1073997"/>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DA2247-E970-40BF-A047-E43F453E0FAD}">
      <dsp:nvSpPr>
        <dsp:cNvPr id="0" name=""/>
        <dsp:cNvSpPr/>
      </dsp:nvSpPr>
      <dsp:spPr>
        <a:xfrm>
          <a:off x="554549" y="1112630"/>
          <a:ext cx="2113315" cy="309065"/>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err="1"/>
            <a:t>RapidAPI</a:t>
          </a:r>
          <a:endParaRPr lang="en-US" sz="1200" kern="1200" dirty="0"/>
        </a:p>
      </dsp:txBody>
      <dsp:txXfrm>
        <a:off x="554549" y="1112630"/>
        <a:ext cx="2113315" cy="309065"/>
      </dsp:txXfrm>
    </dsp:sp>
    <dsp:sp modelId="{E0C09F0C-01EF-461E-8490-2E4A72AEB945}">
      <dsp:nvSpPr>
        <dsp:cNvPr id="0" name=""/>
        <dsp:cNvSpPr/>
      </dsp:nvSpPr>
      <dsp:spPr>
        <a:xfrm>
          <a:off x="554549" y="1496464"/>
          <a:ext cx="2086195" cy="18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PDF</a:t>
          </a:r>
        </a:p>
      </dsp:txBody>
      <dsp:txXfrm>
        <a:off x="554549" y="1496464"/>
        <a:ext cx="2086195" cy="189654"/>
      </dsp:txXfrm>
    </dsp:sp>
    <dsp:sp modelId="{BB0F6D66-33DB-497C-B669-6FD98DAF0699}">
      <dsp:nvSpPr>
        <dsp:cNvPr id="0" name=""/>
        <dsp:cNvSpPr/>
      </dsp:nvSpPr>
      <dsp:spPr>
        <a:xfrm>
          <a:off x="554549" y="1686118"/>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878E7-CD79-4138-A826-7934D6D823F0}">
      <dsp:nvSpPr>
        <dsp:cNvPr id="0" name=""/>
        <dsp:cNvSpPr/>
      </dsp:nvSpPr>
      <dsp:spPr>
        <a:xfrm>
          <a:off x="848934" y="1686118"/>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0EDA91-8FF8-4BE7-A424-8BA1A6C1DB9F}">
      <dsp:nvSpPr>
        <dsp:cNvPr id="0" name=""/>
        <dsp:cNvSpPr/>
      </dsp:nvSpPr>
      <dsp:spPr>
        <a:xfrm>
          <a:off x="1143320" y="1686118"/>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0250B-BBFB-4A4C-861C-7DFD4FAEEAC0}">
      <dsp:nvSpPr>
        <dsp:cNvPr id="0" name=""/>
        <dsp:cNvSpPr/>
      </dsp:nvSpPr>
      <dsp:spPr>
        <a:xfrm>
          <a:off x="1437705" y="1686118"/>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B1149B-56BD-4AC5-9B5E-27892A7D77FA}">
      <dsp:nvSpPr>
        <dsp:cNvPr id="0" name=""/>
        <dsp:cNvSpPr/>
      </dsp:nvSpPr>
      <dsp:spPr>
        <a:xfrm>
          <a:off x="1732090" y="1686118"/>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53460-11C3-4570-BF50-377BAB7114A0}">
      <dsp:nvSpPr>
        <dsp:cNvPr id="0" name=""/>
        <dsp:cNvSpPr/>
      </dsp:nvSpPr>
      <dsp:spPr>
        <a:xfrm>
          <a:off x="2026476" y="1686118"/>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7508C1-D53E-4D8E-A5AA-6C3064C17859}">
      <dsp:nvSpPr>
        <dsp:cNvPr id="0" name=""/>
        <dsp:cNvSpPr/>
      </dsp:nvSpPr>
      <dsp:spPr>
        <a:xfrm>
          <a:off x="2320861" y="1686118"/>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9FDD74-D0B2-4F4F-AA3E-9AF8FA8D1D89}">
      <dsp:nvSpPr>
        <dsp:cNvPr id="0" name=""/>
        <dsp:cNvSpPr/>
      </dsp:nvSpPr>
      <dsp:spPr>
        <a:xfrm>
          <a:off x="554549" y="1768613"/>
          <a:ext cx="2086195" cy="18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Image</a:t>
          </a:r>
        </a:p>
      </dsp:txBody>
      <dsp:txXfrm>
        <a:off x="554549" y="1768613"/>
        <a:ext cx="2086195" cy="189654"/>
      </dsp:txXfrm>
    </dsp:sp>
    <dsp:sp modelId="{AEFE05ED-F534-4A97-BF1D-EDF81A625254}">
      <dsp:nvSpPr>
        <dsp:cNvPr id="0" name=""/>
        <dsp:cNvSpPr/>
      </dsp:nvSpPr>
      <dsp:spPr>
        <a:xfrm>
          <a:off x="554549" y="195826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10BD4-4DCD-4412-9EB3-2313B2A6870B}">
      <dsp:nvSpPr>
        <dsp:cNvPr id="0" name=""/>
        <dsp:cNvSpPr/>
      </dsp:nvSpPr>
      <dsp:spPr>
        <a:xfrm>
          <a:off x="848934" y="195826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823B9A-770D-4BEA-B634-C56557DC1CC2}">
      <dsp:nvSpPr>
        <dsp:cNvPr id="0" name=""/>
        <dsp:cNvSpPr/>
      </dsp:nvSpPr>
      <dsp:spPr>
        <a:xfrm>
          <a:off x="1143320" y="195826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F3A7BD-BCA7-4779-9E42-5F7E2EDCE492}">
      <dsp:nvSpPr>
        <dsp:cNvPr id="0" name=""/>
        <dsp:cNvSpPr/>
      </dsp:nvSpPr>
      <dsp:spPr>
        <a:xfrm>
          <a:off x="1437705" y="195826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5DDB26-11B3-478C-8646-6054E42491EF}">
      <dsp:nvSpPr>
        <dsp:cNvPr id="0" name=""/>
        <dsp:cNvSpPr/>
      </dsp:nvSpPr>
      <dsp:spPr>
        <a:xfrm>
          <a:off x="1732090" y="195826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70779-37F5-40D6-A301-BA88AD1111F8}">
      <dsp:nvSpPr>
        <dsp:cNvPr id="0" name=""/>
        <dsp:cNvSpPr/>
      </dsp:nvSpPr>
      <dsp:spPr>
        <a:xfrm>
          <a:off x="2026476" y="195826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83E402-F5A1-4001-BF94-9BF620A5B2D5}">
      <dsp:nvSpPr>
        <dsp:cNvPr id="0" name=""/>
        <dsp:cNvSpPr/>
      </dsp:nvSpPr>
      <dsp:spPr>
        <a:xfrm>
          <a:off x="2320861" y="1958267"/>
          <a:ext cx="278159" cy="46359"/>
        </a:xfrm>
        <a:prstGeom prst="parallelogram">
          <a:avLst>
            <a:gd name="adj" fmla="val 14084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0DD5CD-BE51-472A-A34C-AF6E39D09871}">
      <dsp:nvSpPr>
        <dsp:cNvPr id="0" name=""/>
        <dsp:cNvSpPr/>
      </dsp:nvSpPr>
      <dsp:spPr>
        <a:xfrm>
          <a:off x="554549" y="2040761"/>
          <a:ext cx="2086195" cy="18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sz="1200" kern="1200" dirty="0"/>
            <a:t>Audio</a:t>
          </a:r>
        </a:p>
      </dsp:txBody>
      <dsp:txXfrm>
        <a:off x="554549" y="2040761"/>
        <a:ext cx="2086195" cy="189654"/>
      </dsp:txXfrm>
    </dsp:sp>
    <dsp:sp modelId="{C3399439-01C6-40EC-9DD8-420B6AF94577}">
      <dsp:nvSpPr>
        <dsp:cNvPr id="0" name=""/>
        <dsp:cNvSpPr/>
      </dsp:nvSpPr>
      <dsp:spPr>
        <a:xfrm>
          <a:off x="554549" y="223041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A4E37C-0DD1-4E0D-85AA-15771537C898}">
      <dsp:nvSpPr>
        <dsp:cNvPr id="0" name=""/>
        <dsp:cNvSpPr/>
      </dsp:nvSpPr>
      <dsp:spPr>
        <a:xfrm>
          <a:off x="847775" y="223041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29A698-92A4-4AC5-ADD3-25583FA0E1EF}">
      <dsp:nvSpPr>
        <dsp:cNvPr id="0" name=""/>
        <dsp:cNvSpPr/>
      </dsp:nvSpPr>
      <dsp:spPr>
        <a:xfrm>
          <a:off x="1141233" y="223041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0AE445-8889-4A50-9837-07A576A77C68}">
      <dsp:nvSpPr>
        <dsp:cNvPr id="0" name=""/>
        <dsp:cNvSpPr/>
      </dsp:nvSpPr>
      <dsp:spPr>
        <a:xfrm>
          <a:off x="1434460" y="223041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0B858B-D691-48F2-9D87-E64810728033}">
      <dsp:nvSpPr>
        <dsp:cNvPr id="0" name=""/>
        <dsp:cNvSpPr/>
      </dsp:nvSpPr>
      <dsp:spPr>
        <a:xfrm>
          <a:off x="1727918" y="223041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B82C1C-F700-45AB-B080-8F5A7BE4A9FF}">
      <dsp:nvSpPr>
        <dsp:cNvPr id="0" name=""/>
        <dsp:cNvSpPr/>
      </dsp:nvSpPr>
      <dsp:spPr>
        <a:xfrm>
          <a:off x="2021144" y="223041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7A2EB5-5728-492C-8095-BD2BF28E6C81}">
      <dsp:nvSpPr>
        <dsp:cNvPr id="0" name=""/>
        <dsp:cNvSpPr/>
      </dsp:nvSpPr>
      <dsp:spPr>
        <a:xfrm>
          <a:off x="2314602" y="2230416"/>
          <a:ext cx="488169" cy="386332"/>
        </a:xfrm>
        <a:prstGeom prst="chevron">
          <a:avLst>
            <a:gd name="adj" fmla="val 706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6B429A-879D-4D61-AB50-6C5CB61B9A2E}">
      <dsp:nvSpPr>
        <dsp:cNvPr id="0" name=""/>
        <dsp:cNvSpPr/>
      </dsp:nvSpPr>
      <dsp:spPr>
        <a:xfrm>
          <a:off x="554549" y="2269049"/>
          <a:ext cx="2113315" cy="309065"/>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Speech to Text</a:t>
          </a:r>
        </a:p>
      </dsp:txBody>
      <dsp:txXfrm>
        <a:off x="554549" y="2269049"/>
        <a:ext cx="2113315" cy="3090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5143A-1EE7-4151-BB5D-CFFBA81A2785}">
      <dsp:nvSpPr>
        <dsp:cNvPr id="0" name=""/>
        <dsp:cNvSpPr/>
      </dsp:nvSpPr>
      <dsp:spPr>
        <a:xfrm>
          <a:off x="3872292" y="1642459"/>
          <a:ext cx="1865736" cy="426711"/>
        </a:xfrm>
        <a:custGeom>
          <a:avLst/>
          <a:gdLst/>
          <a:ahLst/>
          <a:cxnLst/>
          <a:rect l="0" t="0" r="0" b="0"/>
          <a:pathLst>
            <a:path>
              <a:moveTo>
                <a:pt x="0" y="0"/>
              </a:moveTo>
              <a:lnTo>
                <a:pt x="0" y="312603"/>
              </a:lnTo>
              <a:lnTo>
                <a:pt x="1865736" y="312603"/>
              </a:lnTo>
              <a:lnTo>
                <a:pt x="1865736" y="4267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F9792-C3D4-4BEB-B56C-0E95885085C6}">
      <dsp:nvSpPr>
        <dsp:cNvPr id="0" name=""/>
        <dsp:cNvSpPr/>
      </dsp:nvSpPr>
      <dsp:spPr>
        <a:xfrm>
          <a:off x="3506913" y="1642459"/>
          <a:ext cx="365379" cy="426989"/>
        </a:xfrm>
        <a:custGeom>
          <a:avLst/>
          <a:gdLst/>
          <a:ahLst/>
          <a:cxnLst/>
          <a:rect l="0" t="0" r="0" b="0"/>
          <a:pathLst>
            <a:path>
              <a:moveTo>
                <a:pt x="365379" y="0"/>
              </a:moveTo>
              <a:lnTo>
                <a:pt x="365379" y="312881"/>
              </a:lnTo>
              <a:lnTo>
                <a:pt x="0" y="312881"/>
              </a:lnTo>
              <a:lnTo>
                <a:pt x="0" y="4269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25315-84D2-4D35-8800-26BE83101CA2}">
      <dsp:nvSpPr>
        <dsp:cNvPr id="0" name=""/>
        <dsp:cNvSpPr/>
      </dsp:nvSpPr>
      <dsp:spPr>
        <a:xfrm>
          <a:off x="1276074" y="2405841"/>
          <a:ext cx="167509" cy="706584"/>
        </a:xfrm>
        <a:custGeom>
          <a:avLst/>
          <a:gdLst/>
          <a:ahLst/>
          <a:cxnLst/>
          <a:rect l="0" t="0" r="0" b="0"/>
          <a:pathLst>
            <a:path>
              <a:moveTo>
                <a:pt x="0" y="0"/>
              </a:moveTo>
              <a:lnTo>
                <a:pt x="0" y="592476"/>
              </a:lnTo>
              <a:lnTo>
                <a:pt x="167509" y="592476"/>
              </a:lnTo>
              <a:lnTo>
                <a:pt x="167509" y="7065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1276074" y="1642459"/>
          <a:ext cx="2596217" cy="426989"/>
        </a:xfrm>
        <a:custGeom>
          <a:avLst/>
          <a:gdLst/>
          <a:ahLst/>
          <a:cxnLst/>
          <a:rect l="0" t="0" r="0" b="0"/>
          <a:pathLst>
            <a:path>
              <a:moveTo>
                <a:pt x="2596217" y="0"/>
              </a:moveTo>
              <a:lnTo>
                <a:pt x="2596217" y="312881"/>
              </a:lnTo>
              <a:lnTo>
                <a:pt x="0" y="312881"/>
              </a:lnTo>
              <a:lnTo>
                <a:pt x="0" y="4269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2873683" y="1879"/>
          <a:ext cx="1997217" cy="1640580"/>
        </a:xfrm>
        <a:prstGeom prst="horizontalScroll">
          <a:avLst/>
        </a:prstGeom>
        <a:solidFill>
          <a:srgbClr val="92D050"/>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2901785" y="304145"/>
          <a:ext cx="2134277" cy="950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Text Preparation</a:t>
          </a:r>
        </a:p>
      </dsp:txBody>
      <dsp:txXfrm>
        <a:off x="2901785" y="304145"/>
        <a:ext cx="2134277" cy="950836"/>
      </dsp:txXfrm>
    </dsp:sp>
    <dsp:sp modelId="{D47E1AB4-3BF9-4ACF-9629-146C0B222EE6}">
      <dsp:nvSpPr>
        <dsp:cNvPr id="0" name=""/>
        <dsp:cNvSpPr/>
      </dsp:nvSpPr>
      <dsp:spPr>
        <a:xfrm>
          <a:off x="1107878" y="2069448"/>
          <a:ext cx="336393" cy="33639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1528493" y="1924745"/>
          <a:ext cx="1934415" cy="73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Cleansing</a:t>
          </a:r>
        </a:p>
      </dsp:txBody>
      <dsp:txXfrm>
        <a:off x="1528493" y="1924745"/>
        <a:ext cx="1934415" cy="730289"/>
      </dsp:txXfrm>
    </dsp:sp>
    <dsp:sp modelId="{3D06560A-9B04-4A1C-818C-98C755F7BF43}">
      <dsp:nvSpPr>
        <dsp:cNvPr id="0" name=""/>
        <dsp:cNvSpPr/>
      </dsp:nvSpPr>
      <dsp:spPr>
        <a:xfrm>
          <a:off x="1359860" y="3112425"/>
          <a:ext cx="167448" cy="167448"/>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6997-AD54-4D2C-A178-44EFA13F8BBC}">
      <dsp:nvSpPr>
        <dsp:cNvPr id="0" name=""/>
        <dsp:cNvSpPr/>
      </dsp:nvSpPr>
      <dsp:spPr>
        <a:xfrm>
          <a:off x="1808728" y="2831058"/>
          <a:ext cx="1095433" cy="73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HTML Tags Removal</a:t>
          </a:r>
        </a:p>
      </dsp:txBody>
      <dsp:txXfrm>
        <a:off x="1808728" y="2831058"/>
        <a:ext cx="1095433" cy="730289"/>
      </dsp:txXfrm>
    </dsp:sp>
    <dsp:sp modelId="{8E9EBB6A-CB59-48AC-88E8-3D680BD78BF3}">
      <dsp:nvSpPr>
        <dsp:cNvPr id="0" name=""/>
        <dsp:cNvSpPr/>
      </dsp:nvSpPr>
      <dsp:spPr>
        <a:xfrm>
          <a:off x="3338716" y="2069448"/>
          <a:ext cx="336393" cy="33639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3711790" y="1893050"/>
          <a:ext cx="1934415" cy="73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Basic Preprocessing</a:t>
          </a:r>
        </a:p>
      </dsp:txBody>
      <dsp:txXfrm>
        <a:off x="3711790" y="1893050"/>
        <a:ext cx="1934415" cy="730289"/>
      </dsp:txXfrm>
    </dsp:sp>
    <dsp:sp modelId="{DB8820B7-AE53-47A5-BB7B-C77FD865E07D}">
      <dsp:nvSpPr>
        <dsp:cNvPr id="0" name=""/>
        <dsp:cNvSpPr/>
      </dsp:nvSpPr>
      <dsp:spPr>
        <a:xfrm>
          <a:off x="5569555" y="2069171"/>
          <a:ext cx="336948" cy="336948"/>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9E7FE-DF40-4BB5-A9E1-77C320FB94FD}">
      <dsp:nvSpPr>
        <dsp:cNvPr id="0" name=""/>
        <dsp:cNvSpPr/>
      </dsp:nvSpPr>
      <dsp:spPr>
        <a:xfrm>
          <a:off x="6022182" y="1893050"/>
          <a:ext cx="1934415" cy="73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Advance Preprocessing</a:t>
          </a:r>
        </a:p>
      </dsp:txBody>
      <dsp:txXfrm>
        <a:off x="6022182" y="1893050"/>
        <a:ext cx="1934415" cy="7302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5143A-1EE7-4151-BB5D-CFFBA81A2785}">
      <dsp:nvSpPr>
        <dsp:cNvPr id="0" name=""/>
        <dsp:cNvSpPr/>
      </dsp:nvSpPr>
      <dsp:spPr>
        <a:xfrm>
          <a:off x="4930431" y="1535928"/>
          <a:ext cx="1744608" cy="399008"/>
        </a:xfrm>
        <a:custGeom>
          <a:avLst/>
          <a:gdLst/>
          <a:ahLst/>
          <a:cxnLst/>
          <a:rect l="0" t="0" r="0" b="0"/>
          <a:pathLst>
            <a:path>
              <a:moveTo>
                <a:pt x="0" y="0"/>
              </a:moveTo>
              <a:lnTo>
                <a:pt x="0" y="292309"/>
              </a:lnTo>
              <a:lnTo>
                <a:pt x="1744608" y="292309"/>
              </a:lnTo>
              <a:lnTo>
                <a:pt x="1744608" y="3990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F9792-C3D4-4BEB-B56C-0E95885085C6}">
      <dsp:nvSpPr>
        <dsp:cNvPr id="0" name=""/>
        <dsp:cNvSpPr/>
      </dsp:nvSpPr>
      <dsp:spPr>
        <a:xfrm>
          <a:off x="4588773" y="1535928"/>
          <a:ext cx="341657" cy="399268"/>
        </a:xfrm>
        <a:custGeom>
          <a:avLst/>
          <a:gdLst/>
          <a:ahLst/>
          <a:cxnLst/>
          <a:rect l="0" t="0" r="0" b="0"/>
          <a:pathLst>
            <a:path>
              <a:moveTo>
                <a:pt x="341657" y="0"/>
              </a:moveTo>
              <a:lnTo>
                <a:pt x="341657" y="292568"/>
              </a:lnTo>
              <a:lnTo>
                <a:pt x="0" y="292568"/>
              </a:lnTo>
              <a:lnTo>
                <a:pt x="0" y="399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2D993-E88E-4832-B3B7-F5AE54336A3F}">
      <dsp:nvSpPr>
        <dsp:cNvPr id="0" name=""/>
        <dsp:cNvSpPr/>
      </dsp:nvSpPr>
      <dsp:spPr>
        <a:xfrm>
          <a:off x="2502766" y="2249750"/>
          <a:ext cx="962529" cy="663681"/>
        </a:xfrm>
        <a:custGeom>
          <a:avLst/>
          <a:gdLst/>
          <a:ahLst/>
          <a:cxnLst/>
          <a:rect l="0" t="0" r="0" b="0"/>
          <a:pathLst>
            <a:path>
              <a:moveTo>
                <a:pt x="0" y="0"/>
              </a:moveTo>
              <a:lnTo>
                <a:pt x="0" y="556981"/>
              </a:lnTo>
              <a:lnTo>
                <a:pt x="962529" y="556981"/>
              </a:lnTo>
              <a:lnTo>
                <a:pt x="962529" y="6636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25315-84D2-4D35-8800-26BE83101CA2}">
      <dsp:nvSpPr>
        <dsp:cNvPr id="0" name=""/>
        <dsp:cNvSpPr/>
      </dsp:nvSpPr>
      <dsp:spPr>
        <a:xfrm>
          <a:off x="1853504" y="2249750"/>
          <a:ext cx="649261" cy="660711"/>
        </a:xfrm>
        <a:custGeom>
          <a:avLst/>
          <a:gdLst/>
          <a:ahLst/>
          <a:cxnLst/>
          <a:rect l="0" t="0" r="0" b="0"/>
          <a:pathLst>
            <a:path>
              <a:moveTo>
                <a:pt x="649261" y="0"/>
              </a:moveTo>
              <a:lnTo>
                <a:pt x="649261" y="554011"/>
              </a:lnTo>
              <a:lnTo>
                <a:pt x="0" y="554011"/>
              </a:lnTo>
              <a:lnTo>
                <a:pt x="0" y="66071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2502766" y="1535928"/>
          <a:ext cx="2427665" cy="399268"/>
        </a:xfrm>
        <a:custGeom>
          <a:avLst/>
          <a:gdLst/>
          <a:ahLst/>
          <a:cxnLst/>
          <a:rect l="0" t="0" r="0" b="0"/>
          <a:pathLst>
            <a:path>
              <a:moveTo>
                <a:pt x="2427665" y="0"/>
              </a:moveTo>
              <a:lnTo>
                <a:pt x="2427665" y="292568"/>
              </a:lnTo>
              <a:lnTo>
                <a:pt x="0" y="292568"/>
              </a:lnTo>
              <a:lnTo>
                <a:pt x="0" y="399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3996654" y="1858"/>
          <a:ext cx="1867553" cy="1534070"/>
        </a:xfrm>
        <a:prstGeom prst="horizontalScroll">
          <a:avLst/>
        </a:prstGeom>
        <a:solidFill>
          <a:srgbClr val="92D050"/>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4022931" y="284501"/>
          <a:ext cx="1995715" cy="88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Text Preparation</a:t>
          </a:r>
        </a:p>
      </dsp:txBody>
      <dsp:txXfrm>
        <a:off x="4022931" y="284501"/>
        <a:ext cx="1995715" cy="889106"/>
      </dsp:txXfrm>
    </dsp:sp>
    <dsp:sp modelId="{D47E1AB4-3BF9-4ACF-9629-146C0B222EE6}">
      <dsp:nvSpPr>
        <dsp:cNvPr id="0" name=""/>
        <dsp:cNvSpPr/>
      </dsp:nvSpPr>
      <dsp:spPr>
        <a:xfrm>
          <a:off x="2345489" y="1935196"/>
          <a:ext cx="314553" cy="31455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2738797" y="1799888"/>
          <a:ext cx="1808829" cy="682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Cleansing</a:t>
          </a:r>
        </a:p>
      </dsp:txBody>
      <dsp:txXfrm>
        <a:off x="2738797" y="1799888"/>
        <a:ext cx="1808829" cy="682877"/>
      </dsp:txXfrm>
    </dsp:sp>
    <dsp:sp modelId="{3D06560A-9B04-4A1C-818C-98C755F7BF43}">
      <dsp:nvSpPr>
        <dsp:cNvPr id="0" name=""/>
        <dsp:cNvSpPr/>
      </dsp:nvSpPr>
      <dsp:spPr>
        <a:xfrm>
          <a:off x="1775215" y="2910461"/>
          <a:ext cx="156576" cy="15657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6997-AD54-4D2C-A178-44EFA13F8BBC}">
      <dsp:nvSpPr>
        <dsp:cNvPr id="0" name=""/>
        <dsp:cNvSpPr/>
      </dsp:nvSpPr>
      <dsp:spPr>
        <a:xfrm>
          <a:off x="2194942" y="2647462"/>
          <a:ext cx="1024315" cy="682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HTML Tags Removal</a:t>
          </a:r>
        </a:p>
      </dsp:txBody>
      <dsp:txXfrm>
        <a:off x="2194942" y="2647462"/>
        <a:ext cx="1024315" cy="682877"/>
      </dsp:txXfrm>
    </dsp:sp>
    <dsp:sp modelId="{1845A6DE-E716-46D6-91B6-73FCC794C037}">
      <dsp:nvSpPr>
        <dsp:cNvPr id="0" name=""/>
        <dsp:cNvSpPr/>
      </dsp:nvSpPr>
      <dsp:spPr>
        <a:xfrm>
          <a:off x="3389978" y="2913432"/>
          <a:ext cx="150635" cy="15063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E36A1-AFF7-40D4-8265-F2DC8F30399E}">
      <dsp:nvSpPr>
        <dsp:cNvPr id="0" name=""/>
        <dsp:cNvSpPr/>
      </dsp:nvSpPr>
      <dsp:spPr>
        <a:xfrm>
          <a:off x="3806734" y="2645604"/>
          <a:ext cx="1024315" cy="682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Emoji</a:t>
          </a:r>
        </a:p>
      </dsp:txBody>
      <dsp:txXfrm>
        <a:off x="3806734" y="2645604"/>
        <a:ext cx="1024315" cy="682877"/>
      </dsp:txXfrm>
    </dsp:sp>
    <dsp:sp modelId="{8E9EBB6A-CB59-48AC-88E8-3D680BD78BF3}">
      <dsp:nvSpPr>
        <dsp:cNvPr id="0" name=""/>
        <dsp:cNvSpPr/>
      </dsp:nvSpPr>
      <dsp:spPr>
        <a:xfrm>
          <a:off x="4431496" y="1935196"/>
          <a:ext cx="314553" cy="314553"/>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4780349" y="1770251"/>
          <a:ext cx="1808829" cy="682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Basic Preprocessing</a:t>
          </a:r>
        </a:p>
      </dsp:txBody>
      <dsp:txXfrm>
        <a:off x="4780349" y="1770251"/>
        <a:ext cx="1808829" cy="682877"/>
      </dsp:txXfrm>
    </dsp:sp>
    <dsp:sp modelId="{DB8820B7-AE53-47A5-BB7B-C77FD865E07D}">
      <dsp:nvSpPr>
        <dsp:cNvPr id="0" name=""/>
        <dsp:cNvSpPr/>
      </dsp:nvSpPr>
      <dsp:spPr>
        <a:xfrm>
          <a:off x="6517503" y="1934937"/>
          <a:ext cx="315072" cy="315072"/>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9E7FE-DF40-4BB5-A9E1-77C320FB94FD}">
      <dsp:nvSpPr>
        <dsp:cNvPr id="0" name=""/>
        <dsp:cNvSpPr/>
      </dsp:nvSpPr>
      <dsp:spPr>
        <a:xfrm>
          <a:off x="6940745" y="1770251"/>
          <a:ext cx="1808829" cy="682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Advance Preprocessing</a:t>
          </a:r>
        </a:p>
      </dsp:txBody>
      <dsp:txXfrm>
        <a:off x="6940745" y="1770251"/>
        <a:ext cx="1808829" cy="6828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5143A-1EE7-4151-BB5D-CFFBA81A2785}">
      <dsp:nvSpPr>
        <dsp:cNvPr id="0" name=""/>
        <dsp:cNvSpPr/>
      </dsp:nvSpPr>
      <dsp:spPr>
        <a:xfrm>
          <a:off x="5213035" y="1528120"/>
          <a:ext cx="1736155" cy="397075"/>
        </a:xfrm>
        <a:custGeom>
          <a:avLst/>
          <a:gdLst/>
          <a:ahLst/>
          <a:cxnLst/>
          <a:rect l="0" t="0" r="0" b="0"/>
          <a:pathLst>
            <a:path>
              <a:moveTo>
                <a:pt x="0" y="0"/>
              </a:moveTo>
              <a:lnTo>
                <a:pt x="0" y="290892"/>
              </a:lnTo>
              <a:lnTo>
                <a:pt x="1736155" y="290892"/>
              </a:lnTo>
              <a:lnTo>
                <a:pt x="1736155" y="3970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F9792-C3D4-4BEB-B56C-0E95885085C6}">
      <dsp:nvSpPr>
        <dsp:cNvPr id="0" name=""/>
        <dsp:cNvSpPr/>
      </dsp:nvSpPr>
      <dsp:spPr>
        <a:xfrm>
          <a:off x="4873032" y="1528120"/>
          <a:ext cx="340002" cy="397333"/>
        </a:xfrm>
        <a:custGeom>
          <a:avLst/>
          <a:gdLst/>
          <a:ahLst/>
          <a:cxnLst/>
          <a:rect l="0" t="0" r="0" b="0"/>
          <a:pathLst>
            <a:path>
              <a:moveTo>
                <a:pt x="340002" y="0"/>
              </a:moveTo>
              <a:lnTo>
                <a:pt x="340002" y="291150"/>
              </a:lnTo>
              <a:lnTo>
                <a:pt x="0" y="291150"/>
              </a:lnTo>
              <a:lnTo>
                <a:pt x="0" y="3973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68A460-3AA2-47C7-A2C9-17E868244D23}">
      <dsp:nvSpPr>
        <dsp:cNvPr id="0" name=""/>
        <dsp:cNvSpPr/>
      </dsp:nvSpPr>
      <dsp:spPr>
        <a:xfrm>
          <a:off x="2797132" y="2238483"/>
          <a:ext cx="1760056" cy="660068"/>
        </a:xfrm>
        <a:custGeom>
          <a:avLst/>
          <a:gdLst/>
          <a:ahLst/>
          <a:cxnLst/>
          <a:rect l="0" t="0" r="0" b="0"/>
          <a:pathLst>
            <a:path>
              <a:moveTo>
                <a:pt x="0" y="0"/>
              </a:moveTo>
              <a:lnTo>
                <a:pt x="0" y="553885"/>
              </a:lnTo>
              <a:lnTo>
                <a:pt x="1760056" y="553885"/>
              </a:lnTo>
              <a:lnTo>
                <a:pt x="1760056" y="6600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2D993-E88E-4832-B3B7-F5AE54336A3F}">
      <dsp:nvSpPr>
        <dsp:cNvPr id="0" name=""/>
        <dsp:cNvSpPr/>
      </dsp:nvSpPr>
      <dsp:spPr>
        <a:xfrm>
          <a:off x="2797132" y="2238483"/>
          <a:ext cx="155676" cy="660465"/>
        </a:xfrm>
        <a:custGeom>
          <a:avLst/>
          <a:gdLst/>
          <a:ahLst/>
          <a:cxnLst/>
          <a:rect l="0" t="0" r="0" b="0"/>
          <a:pathLst>
            <a:path>
              <a:moveTo>
                <a:pt x="0" y="0"/>
              </a:moveTo>
              <a:lnTo>
                <a:pt x="0" y="554283"/>
              </a:lnTo>
              <a:lnTo>
                <a:pt x="155676" y="554283"/>
              </a:lnTo>
              <a:lnTo>
                <a:pt x="155676" y="6604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25315-84D2-4D35-8800-26BE83101CA2}">
      <dsp:nvSpPr>
        <dsp:cNvPr id="0" name=""/>
        <dsp:cNvSpPr/>
      </dsp:nvSpPr>
      <dsp:spPr>
        <a:xfrm>
          <a:off x="1348826" y="2238483"/>
          <a:ext cx="1448305" cy="657509"/>
        </a:xfrm>
        <a:custGeom>
          <a:avLst/>
          <a:gdLst/>
          <a:ahLst/>
          <a:cxnLst/>
          <a:rect l="0" t="0" r="0" b="0"/>
          <a:pathLst>
            <a:path>
              <a:moveTo>
                <a:pt x="1448305" y="0"/>
              </a:moveTo>
              <a:lnTo>
                <a:pt x="1448305" y="551327"/>
              </a:lnTo>
              <a:lnTo>
                <a:pt x="0" y="551327"/>
              </a:lnTo>
              <a:lnTo>
                <a:pt x="0" y="6575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34FE35-5A3E-4CA1-9495-8D6C6CFEADF7}">
      <dsp:nvSpPr>
        <dsp:cNvPr id="0" name=""/>
        <dsp:cNvSpPr/>
      </dsp:nvSpPr>
      <dsp:spPr>
        <a:xfrm>
          <a:off x="2797132" y="1528120"/>
          <a:ext cx="2415902" cy="397333"/>
        </a:xfrm>
        <a:custGeom>
          <a:avLst/>
          <a:gdLst/>
          <a:ahLst/>
          <a:cxnLst/>
          <a:rect l="0" t="0" r="0" b="0"/>
          <a:pathLst>
            <a:path>
              <a:moveTo>
                <a:pt x="2415902" y="0"/>
              </a:moveTo>
              <a:lnTo>
                <a:pt x="2415902" y="291150"/>
              </a:lnTo>
              <a:lnTo>
                <a:pt x="0" y="291150"/>
              </a:lnTo>
              <a:lnTo>
                <a:pt x="0" y="3973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5D078-111E-4F83-879C-74B03E5D0591}">
      <dsp:nvSpPr>
        <dsp:cNvPr id="0" name=""/>
        <dsp:cNvSpPr/>
      </dsp:nvSpPr>
      <dsp:spPr>
        <a:xfrm>
          <a:off x="4283783" y="1483"/>
          <a:ext cx="1858504" cy="1526637"/>
        </a:xfrm>
        <a:prstGeom prst="horizontalScroll">
          <a:avLst/>
        </a:prstGeom>
        <a:solidFill>
          <a:srgbClr val="92D050"/>
        </a:solid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sp>
    <dsp:sp modelId="{430597DA-CD21-4CF7-8E4F-7165FB4940A7}">
      <dsp:nvSpPr>
        <dsp:cNvPr id="0" name=""/>
        <dsp:cNvSpPr/>
      </dsp:nvSpPr>
      <dsp:spPr>
        <a:xfrm>
          <a:off x="4309932" y="282756"/>
          <a:ext cx="1986045" cy="884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Text Preparation</a:t>
          </a:r>
        </a:p>
      </dsp:txBody>
      <dsp:txXfrm>
        <a:off x="4309932" y="282756"/>
        <a:ext cx="1986045" cy="884798"/>
      </dsp:txXfrm>
    </dsp:sp>
    <dsp:sp modelId="{D47E1AB4-3BF9-4ACF-9629-146C0B222EE6}">
      <dsp:nvSpPr>
        <dsp:cNvPr id="0" name=""/>
        <dsp:cNvSpPr/>
      </dsp:nvSpPr>
      <dsp:spPr>
        <a:xfrm>
          <a:off x="2640617" y="1925453"/>
          <a:ext cx="313029" cy="313029"/>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A74E0-4C27-4285-A48C-E928B6D2DD62}">
      <dsp:nvSpPr>
        <dsp:cNvPr id="0" name=""/>
        <dsp:cNvSpPr/>
      </dsp:nvSpPr>
      <dsp:spPr>
        <a:xfrm>
          <a:off x="3032020" y="1790800"/>
          <a:ext cx="1800065" cy="679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Cleansing</a:t>
          </a:r>
        </a:p>
      </dsp:txBody>
      <dsp:txXfrm>
        <a:off x="3032020" y="1790800"/>
        <a:ext cx="1800065" cy="679568"/>
      </dsp:txXfrm>
    </dsp:sp>
    <dsp:sp modelId="{3D06560A-9B04-4A1C-818C-98C755F7BF43}">
      <dsp:nvSpPr>
        <dsp:cNvPr id="0" name=""/>
        <dsp:cNvSpPr/>
      </dsp:nvSpPr>
      <dsp:spPr>
        <a:xfrm>
          <a:off x="1270917" y="2895993"/>
          <a:ext cx="155818" cy="155818"/>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6997-AD54-4D2C-A178-44EFA13F8BBC}">
      <dsp:nvSpPr>
        <dsp:cNvPr id="0" name=""/>
        <dsp:cNvSpPr/>
      </dsp:nvSpPr>
      <dsp:spPr>
        <a:xfrm>
          <a:off x="1688610" y="2633902"/>
          <a:ext cx="1019352" cy="679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HTML Tags Removal</a:t>
          </a:r>
        </a:p>
      </dsp:txBody>
      <dsp:txXfrm>
        <a:off x="1688610" y="2633902"/>
        <a:ext cx="1019352" cy="679568"/>
      </dsp:txXfrm>
    </dsp:sp>
    <dsp:sp modelId="{1845A6DE-E716-46D6-91B6-73FCC794C037}">
      <dsp:nvSpPr>
        <dsp:cNvPr id="0" name=""/>
        <dsp:cNvSpPr/>
      </dsp:nvSpPr>
      <dsp:spPr>
        <a:xfrm>
          <a:off x="2877855" y="2898949"/>
          <a:ext cx="149906" cy="14990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E36A1-AFF7-40D4-8265-F2DC8F30399E}">
      <dsp:nvSpPr>
        <dsp:cNvPr id="0" name=""/>
        <dsp:cNvSpPr/>
      </dsp:nvSpPr>
      <dsp:spPr>
        <a:xfrm>
          <a:off x="3292593" y="2632419"/>
          <a:ext cx="1019352" cy="679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Emoji</a:t>
          </a:r>
        </a:p>
      </dsp:txBody>
      <dsp:txXfrm>
        <a:off x="3292593" y="2632419"/>
        <a:ext cx="1019352" cy="679568"/>
      </dsp:txXfrm>
    </dsp:sp>
    <dsp:sp modelId="{A27F48C7-C662-449D-B1B4-53FDD25B24BB}">
      <dsp:nvSpPr>
        <dsp:cNvPr id="0" name=""/>
        <dsp:cNvSpPr/>
      </dsp:nvSpPr>
      <dsp:spPr>
        <a:xfrm>
          <a:off x="4481838" y="2898551"/>
          <a:ext cx="150701" cy="15070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66D35-1362-42E0-81B4-35CAF89AB463}">
      <dsp:nvSpPr>
        <dsp:cNvPr id="0" name=""/>
        <dsp:cNvSpPr/>
      </dsp:nvSpPr>
      <dsp:spPr>
        <a:xfrm>
          <a:off x="4896973" y="2632419"/>
          <a:ext cx="1019352" cy="679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Spelling Checker</a:t>
          </a:r>
        </a:p>
      </dsp:txBody>
      <dsp:txXfrm>
        <a:off x="4896973" y="2632419"/>
        <a:ext cx="1019352" cy="679568"/>
      </dsp:txXfrm>
    </dsp:sp>
    <dsp:sp modelId="{8E9EBB6A-CB59-48AC-88E8-3D680BD78BF3}">
      <dsp:nvSpPr>
        <dsp:cNvPr id="0" name=""/>
        <dsp:cNvSpPr/>
      </dsp:nvSpPr>
      <dsp:spPr>
        <a:xfrm>
          <a:off x="4716517" y="1925453"/>
          <a:ext cx="313029" cy="313029"/>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B410D-399D-435F-8D7A-AC74802F08D3}">
      <dsp:nvSpPr>
        <dsp:cNvPr id="0" name=""/>
        <dsp:cNvSpPr/>
      </dsp:nvSpPr>
      <dsp:spPr>
        <a:xfrm>
          <a:off x="5063680" y="1761307"/>
          <a:ext cx="1800065" cy="679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Basic Preprocessing</a:t>
          </a:r>
        </a:p>
      </dsp:txBody>
      <dsp:txXfrm>
        <a:off x="5063680" y="1761307"/>
        <a:ext cx="1800065" cy="679568"/>
      </dsp:txXfrm>
    </dsp:sp>
    <dsp:sp modelId="{DB8820B7-AE53-47A5-BB7B-C77FD865E07D}">
      <dsp:nvSpPr>
        <dsp:cNvPr id="0" name=""/>
        <dsp:cNvSpPr/>
      </dsp:nvSpPr>
      <dsp:spPr>
        <a:xfrm>
          <a:off x="6792418" y="1925195"/>
          <a:ext cx="313546" cy="313546"/>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9E7FE-DF40-4BB5-A9E1-77C320FB94FD}">
      <dsp:nvSpPr>
        <dsp:cNvPr id="0" name=""/>
        <dsp:cNvSpPr/>
      </dsp:nvSpPr>
      <dsp:spPr>
        <a:xfrm>
          <a:off x="7213609" y="1761307"/>
          <a:ext cx="1800065" cy="679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Advance Preprocessing</a:t>
          </a:r>
        </a:p>
      </dsp:txBody>
      <dsp:txXfrm>
        <a:off x="7213609" y="1761307"/>
        <a:ext cx="1800065" cy="67956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918F6-49D9-47B6-997D-8398F0D8C2EC}" type="datetimeFigureOut">
              <a:rPr lang="en-US" smtClean="0"/>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621A2-E91F-45B0-8C19-E749065692F8}" type="slidenum">
              <a:rPr lang="en-US" smtClean="0"/>
              <a:t>‹#›</a:t>
            </a:fld>
            <a:endParaRPr lang="en-US"/>
          </a:p>
        </p:txBody>
      </p:sp>
    </p:spTree>
    <p:extLst>
      <p:ext uri="{BB962C8B-B14F-4D97-AF65-F5344CB8AC3E}">
        <p14:creationId xmlns:p14="http://schemas.microsoft.com/office/powerpoint/2010/main" val="233371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1793F-0F1D-49B1-A0BA-855CC243B45D}" type="slidenum">
              <a:rPr lang="en-US" smtClean="0"/>
              <a:pPr/>
              <a:t>1</a:t>
            </a:fld>
            <a:endParaRPr lang="en-US"/>
          </a:p>
        </p:txBody>
      </p:sp>
    </p:spTree>
    <p:extLst>
      <p:ext uri="{BB962C8B-B14F-4D97-AF65-F5344CB8AC3E}">
        <p14:creationId xmlns:p14="http://schemas.microsoft.com/office/powerpoint/2010/main" val="426200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NLTK (Natural Language Toolkit)</a:t>
            </a:r>
            <a:r>
              <a:rPr lang="en-GB" dirty="0"/>
              <a:t> is a </a:t>
            </a:r>
            <a:r>
              <a:rPr lang="en-GB" b="1" dirty="0"/>
              <a:t>Python library for NLP (Natural Language Processing)</a:t>
            </a:r>
            <a:r>
              <a:rPr lang="en-GB" dirty="0"/>
              <a:t>.</a:t>
            </a:r>
            <a:br>
              <a:rPr lang="en-GB" dirty="0"/>
            </a:br>
            <a:r>
              <a:rPr lang="en-GB" dirty="0"/>
              <a:t>It provides tools to work with </a:t>
            </a:r>
            <a:r>
              <a:rPr lang="en-GB" b="1" dirty="0"/>
              <a:t>text</a:t>
            </a:r>
            <a:r>
              <a:rPr lang="en-GB" dirty="0"/>
              <a:t>, including tokenization, stemming, lemmatization, POS tagging, parsing, and more.</a:t>
            </a:r>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30</a:t>
            </a:fld>
            <a:endParaRPr lang="en-US"/>
          </a:p>
        </p:txBody>
      </p:sp>
    </p:spTree>
    <p:extLst>
      <p:ext uri="{BB962C8B-B14F-4D97-AF65-F5344CB8AC3E}">
        <p14:creationId xmlns:p14="http://schemas.microsoft.com/office/powerpoint/2010/main" val="2731402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Input</a:t>
            </a:r>
          </a:p>
          <a:p>
            <a:r>
              <a:rPr lang="en-US" dirty="0"/>
              <a:t>The original raw sentence is provided as input.</a:t>
            </a:r>
          </a:p>
          <a:p>
            <a:br>
              <a:rPr lang="en-US" dirty="0"/>
            </a:br>
            <a:r>
              <a:rPr lang="en-US" b="1" dirty="0"/>
              <a:t> 2. Tokenization with Lemmatization</a:t>
            </a:r>
          </a:p>
          <a:p>
            <a:r>
              <a:rPr lang="en-US" b="1" dirty="0"/>
              <a:t>Tokenization</a:t>
            </a:r>
            <a:r>
              <a:rPr lang="en-US" dirty="0"/>
              <a:t>: Splits the sentence into words and punctuation tokens:</a:t>
            </a:r>
            <a:br>
              <a:rPr lang="en-US" dirty="0"/>
            </a:br>
            <a:r>
              <a:rPr lang="en-US" sz="1200" kern="1200" dirty="0">
                <a:solidFill>
                  <a:schemeClr val="tx1"/>
                </a:solidFill>
                <a:latin typeface="+mn-lt"/>
                <a:ea typeface="+mn-ea"/>
                <a:cs typeface="+mn-cs"/>
              </a:rPr>
              <a:t>[Chaplin] [wrote] [,] [directed] [,] [and] [composed] [the] [music] [for] [most] [of] [his] [films] [.]</a:t>
            </a:r>
            <a:endParaRPr lang="en-US" dirty="0"/>
          </a:p>
          <a:p>
            <a:r>
              <a:rPr lang="en-US" b="1" dirty="0"/>
              <a:t>Lemmatization</a:t>
            </a:r>
            <a:r>
              <a:rPr lang="en-US" dirty="0"/>
              <a:t>: Converts words to their base form:</a:t>
            </a:r>
          </a:p>
          <a:p>
            <a:pPr lvl="1"/>
            <a:r>
              <a:rPr lang="en-US" i="1" dirty="0"/>
              <a:t>wrote → write</a:t>
            </a:r>
            <a:endParaRPr lang="en-US" dirty="0"/>
          </a:p>
          <a:p>
            <a:pPr lvl="1"/>
            <a:r>
              <a:rPr lang="en-US" i="1" dirty="0"/>
              <a:t>directed → direct</a:t>
            </a:r>
            <a:endParaRPr lang="en-US" dirty="0"/>
          </a:p>
          <a:p>
            <a:pPr lvl="1"/>
            <a:r>
              <a:rPr lang="en-US" i="1" dirty="0"/>
              <a:t>composed → compose</a:t>
            </a:r>
          </a:p>
          <a:p>
            <a:pPr lvl="1"/>
            <a:r>
              <a:rPr lang="en-US" dirty="0"/>
              <a:t>This helps normalize text for analysis.</a:t>
            </a:r>
          </a:p>
          <a:p>
            <a:br>
              <a:rPr lang="en-US" dirty="0"/>
            </a:br>
            <a:r>
              <a:rPr lang="en-US" b="1" dirty="0"/>
              <a:t>3. POS Tagging (Part-of-Speech)</a:t>
            </a:r>
          </a:p>
          <a:p>
            <a:r>
              <a:rPr lang="en-US" dirty="0"/>
              <a:t>Each token is labeled with its grammatical category:</a:t>
            </a:r>
          </a:p>
          <a:p>
            <a:r>
              <a:rPr lang="en-US" b="1" dirty="0"/>
              <a:t>NNP</a:t>
            </a:r>
            <a:r>
              <a:rPr lang="en-US" dirty="0"/>
              <a:t> → Proper noun (</a:t>
            </a:r>
            <a:r>
              <a:rPr lang="en-US" i="1" dirty="0"/>
              <a:t>Chaplin</a:t>
            </a:r>
            <a:r>
              <a:rPr lang="en-US" dirty="0"/>
              <a:t>)</a:t>
            </a:r>
          </a:p>
          <a:p>
            <a:r>
              <a:rPr lang="en-US" b="1" dirty="0"/>
              <a:t>VBD</a:t>
            </a:r>
            <a:r>
              <a:rPr lang="en-US" dirty="0"/>
              <a:t> → Past tense verb (</a:t>
            </a:r>
            <a:r>
              <a:rPr lang="en-US" i="1" dirty="0"/>
              <a:t>wrote</a:t>
            </a:r>
            <a:r>
              <a:rPr lang="en-US" dirty="0"/>
              <a:t>)</a:t>
            </a:r>
          </a:p>
          <a:p>
            <a:r>
              <a:rPr lang="en-US" b="1" dirty="0"/>
              <a:t>VBN</a:t>
            </a:r>
            <a:r>
              <a:rPr lang="en-US" dirty="0"/>
              <a:t> → Past participle verb (</a:t>
            </a:r>
            <a:r>
              <a:rPr lang="en-US" i="1" dirty="0"/>
              <a:t>composed</a:t>
            </a:r>
            <a:r>
              <a:rPr lang="en-US" dirty="0"/>
              <a:t>)</a:t>
            </a:r>
          </a:p>
          <a:p>
            <a:r>
              <a:rPr lang="en-US" b="1" dirty="0"/>
              <a:t>DT</a:t>
            </a:r>
            <a:r>
              <a:rPr lang="en-US" dirty="0"/>
              <a:t> → Determiner (</a:t>
            </a:r>
            <a:r>
              <a:rPr lang="en-US" i="1" dirty="0"/>
              <a:t>the</a:t>
            </a:r>
            <a:r>
              <a:rPr lang="en-US" dirty="0"/>
              <a:t>)</a:t>
            </a:r>
          </a:p>
          <a:p>
            <a:r>
              <a:rPr lang="en-US" b="1" dirty="0"/>
              <a:t>NN</a:t>
            </a:r>
            <a:r>
              <a:rPr lang="en-US" dirty="0"/>
              <a:t> → Noun (</a:t>
            </a:r>
            <a:r>
              <a:rPr lang="en-US" i="1" dirty="0"/>
              <a:t>music</a:t>
            </a:r>
            <a:r>
              <a:rPr lang="en-US" dirty="0"/>
              <a:t>)</a:t>
            </a:r>
          </a:p>
          <a:p>
            <a:r>
              <a:rPr lang="en-US" b="1" dirty="0"/>
              <a:t>PRP$</a:t>
            </a:r>
            <a:r>
              <a:rPr lang="en-US" dirty="0"/>
              <a:t> → Possessive pronoun (</a:t>
            </a:r>
            <a:r>
              <a:rPr lang="en-US" i="1" dirty="0"/>
              <a:t>his</a:t>
            </a:r>
            <a:r>
              <a:rPr lang="en-US" dirty="0"/>
              <a:t>)</a:t>
            </a:r>
          </a:p>
          <a:p>
            <a:r>
              <a:rPr lang="en-US" b="1" dirty="0"/>
              <a:t>NNS</a:t>
            </a:r>
            <a:r>
              <a:rPr lang="en-US" dirty="0"/>
              <a:t> → Plural noun (</a:t>
            </a:r>
            <a:r>
              <a:rPr lang="en-US" i="1" dirty="0"/>
              <a:t>films</a:t>
            </a:r>
            <a:r>
              <a:rPr lang="en-US" dirty="0"/>
              <a:t>)</a:t>
            </a:r>
          </a:p>
          <a:p>
            <a:r>
              <a:rPr lang="en-US" dirty="0"/>
              <a:t>This step is useful for grammar understanding and further NLP tasks like parsing or NER.</a:t>
            </a:r>
          </a:p>
          <a:p>
            <a:br>
              <a:rPr lang="en-US" dirty="0"/>
            </a:br>
            <a:endParaRPr lang="en-US" dirty="0"/>
          </a:p>
          <a:p>
            <a:r>
              <a:rPr lang="en-US" b="1" dirty="0"/>
              <a:t>4. Parse Tree (Syntactic Parsing)</a:t>
            </a:r>
          </a:p>
          <a:p>
            <a:r>
              <a:rPr lang="en-US" dirty="0"/>
              <a:t>Breaks the sentence into </a:t>
            </a:r>
            <a:r>
              <a:rPr lang="en-US" b="1" dirty="0"/>
              <a:t>phrases</a:t>
            </a:r>
            <a:r>
              <a:rPr lang="en-US" dirty="0"/>
              <a:t> (NP = noun phrase, VP = verb phrase, PP = prepositional phrase).</a:t>
            </a:r>
          </a:p>
          <a:p>
            <a:r>
              <a:rPr lang="en-US" dirty="0"/>
              <a:t>The hierarchical tree shows relationships:</a:t>
            </a:r>
          </a:p>
          <a:p>
            <a:pPr lvl="1"/>
            <a:r>
              <a:rPr lang="en-US" i="1" dirty="0"/>
              <a:t>Chaplin</a:t>
            </a:r>
            <a:r>
              <a:rPr lang="en-US" dirty="0"/>
              <a:t> (subject) → performed actions (</a:t>
            </a:r>
            <a:r>
              <a:rPr lang="en-US" i="1" dirty="0"/>
              <a:t>wrote, directed, composed</a:t>
            </a:r>
            <a:r>
              <a:rPr lang="en-US" dirty="0"/>
              <a:t>).</a:t>
            </a:r>
          </a:p>
          <a:p>
            <a:pPr lvl="1"/>
            <a:r>
              <a:rPr lang="en-US" dirty="0"/>
              <a:t>Actions → connected with objects (</a:t>
            </a:r>
            <a:r>
              <a:rPr lang="en-US" i="1" dirty="0"/>
              <a:t>the music</a:t>
            </a:r>
            <a:r>
              <a:rPr lang="en-US" dirty="0"/>
              <a:t>).</a:t>
            </a:r>
          </a:p>
          <a:p>
            <a:pPr lvl="1"/>
            <a:r>
              <a:rPr lang="en-US" dirty="0"/>
              <a:t>Modifier phrases (</a:t>
            </a:r>
            <a:r>
              <a:rPr lang="en-US" i="1" dirty="0"/>
              <a:t>for most of his films</a:t>
            </a:r>
            <a:r>
              <a:rPr lang="en-US" dirty="0"/>
              <a:t>) describe context.</a:t>
            </a:r>
          </a:p>
          <a:p>
            <a:r>
              <a:rPr lang="en-US" dirty="0"/>
              <a:t>Parse trees are key for </a:t>
            </a:r>
            <a:r>
              <a:rPr lang="en-US" b="1" dirty="0"/>
              <a:t>syntax-based tasks</a:t>
            </a:r>
            <a:r>
              <a:rPr lang="en-US" dirty="0"/>
              <a:t> like machine translation or grammar checking.</a:t>
            </a:r>
          </a:p>
          <a:p>
            <a:br>
              <a:rPr lang="en-US" dirty="0"/>
            </a:br>
            <a:endParaRPr lang="en-US" dirty="0"/>
          </a:p>
          <a:p>
            <a:r>
              <a:rPr lang="en-US" b="1" dirty="0"/>
              <a:t>🔹 5. Coreference Resolution</a:t>
            </a:r>
          </a:p>
          <a:p>
            <a:r>
              <a:rPr lang="en-US" dirty="0"/>
              <a:t>Identifies that </a:t>
            </a:r>
            <a:r>
              <a:rPr lang="en-US" b="1" dirty="0"/>
              <a:t>“his”</a:t>
            </a:r>
            <a:r>
              <a:rPr lang="en-US" dirty="0"/>
              <a:t> refers back to </a:t>
            </a:r>
            <a:r>
              <a:rPr lang="en-US" b="1" dirty="0"/>
              <a:t>“Chaplin”</a:t>
            </a:r>
            <a:r>
              <a:rPr lang="en-US" dirty="0"/>
              <a:t>.</a:t>
            </a:r>
          </a:p>
          <a:p>
            <a:r>
              <a:rPr lang="en-US" dirty="0"/>
              <a:t>Links pronouns and entities → makes text more coherent for machines.</a:t>
            </a:r>
          </a:p>
          <a:p>
            <a:r>
              <a:rPr lang="en-US" dirty="0"/>
              <a:t>👉 Example: Helps in </a:t>
            </a:r>
            <a:r>
              <a:rPr lang="en-US" b="1" dirty="0"/>
              <a:t>text summarization</a:t>
            </a:r>
            <a:r>
              <a:rPr lang="en-US" dirty="0"/>
              <a:t>, </a:t>
            </a:r>
            <a:r>
              <a:rPr lang="en-US" b="1" dirty="0"/>
              <a:t>chatbots</a:t>
            </a:r>
            <a:r>
              <a:rPr lang="en-US" dirty="0"/>
              <a:t>, and </a:t>
            </a:r>
            <a:r>
              <a:rPr lang="en-US" b="1" dirty="0"/>
              <a:t>question answering</a:t>
            </a:r>
            <a:r>
              <a:rPr lang="en-US" dirty="0"/>
              <a:t> systems.</a:t>
            </a:r>
          </a:p>
          <a:p>
            <a:br>
              <a:rPr lang="en-US" dirty="0"/>
            </a:br>
            <a:endParaRPr lang="en-US" dirty="0"/>
          </a:p>
          <a:p>
            <a:r>
              <a:rPr lang="en-US" dirty="0"/>
              <a:t>✅ </a:t>
            </a:r>
            <a:r>
              <a:rPr lang="en-US" b="1" dirty="0"/>
              <a:t>Summary:</a:t>
            </a:r>
            <a:br>
              <a:rPr lang="en-US" dirty="0"/>
            </a:br>
            <a:r>
              <a:rPr lang="en-US" dirty="0"/>
              <a:t>This pipeline demonstrates the </a:t>
            </a:r>
            <a:r>
              <a:rPr lang="en-US" b="1" dirty="0"/>
              <a:t>progression from raw text → structured, machine-readable linguistic representation</a:t>
            </a:r>
            <a:r>
              <a:rPr lang="en-US" dirty="0"/>
              <a:t>. Each stage adds more understanding:</a:t>
            </a:r>
          </a:p>
          <a:p>
            <a:r>
              <a:rPr lang="en-US" b="1" dirty="0"/>
              <a:t>Tokenization &amp; Lemmatization</a:t>
            </a:r>
            <a:r>
              <a:rPr lang="en-US" dirty="0"/>
              <a:t> → Words normalized</a:t>
            </a:r>
          </a:p>
          <a:p>
            <a:r>
              <a:rPr lang="en-US" b="1" dirty="0"/>
              <a:t>POS Tagging</a:t>
            </a:r>
            <a:r>
              <a:rPr lang="en-US" dirty="0"/>
              <a:t> → Grammar roles identified</a:t>
            </a:r>
          </a:p>
          <a:p>
            <a:r>
              <a:rPr lang="en-US" b="1" dirty="0"/>
              <a:t>Parsing</a:t>
            </a:r>
            <a:r>
              <a:rPr lang="en-US" dirty="0"/>
              <a:t> → Sentence structure mapped</a:t>
            </a:r>
          </a:p>
          <a:p>
            <a:r>
              <a:rPr lang="en-US" b="1" dirty="0"/>
              <a:t>Coreference Resolution</a:t>
            </a:r>
            <a:r>
              <a:rPr lang="en-US" dirty="0"/>
              <a:t> → References clarified</a:t>
            </a:r>
          </a:p>
          <a:p>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33</a:t>
            </a:fld>
            <a:endParaRPr lang="en-US"/>
          </a:p>
        </p:txBody>
      </p:sp>
    </p:spTree>
    <p:extLst>
      <p:ext uri="{BB962C8B-B14F-4D97-AF65-F5344CB8AC3E}">
        <p14:creationId xmlns:p14="http://schemas.microsoft.com/office/powerpoint/2010/main" val="1317271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Apply Model</a:t>
            </a:r>
            <a:endParaRPr lang="en-US" dirty="0"/>
          </a:p>
          <a:p>
            <a:r>
              <a:rPr lang="en-US" dirty="0"/>
              <a:t>Different approaches depending on </a:t>
            </a:r>
            <a:r>
              <a:rPr lang="en-US" b="1" dirty="0"/>
              <a:t>amount of data</a:t>
            </a:r>
            <a:r>
              <a:rPr lang="en-US" dirty="0"/>
              <a:t> and </a:t>
            </a:r>
            <a:r>
              <a:rPr lang="en-US" b="1" dirty="0"/>
              <a:t>nature of the problem</a:t>
            </a:r>
            <a:r>
              <a:rPr lang="en-US" dirty="0"/>
              <a:t>:</a:t>
            </a:r>
          </a:p>
          <a:p>
            <a:pPr lvl="1"/>
            <a:r>
              <a:rPr lang="en-US" b="1" dirty="0"/>
              <a:t>Heuristic</a:t>
            </a:r>
            <a:r>
              <a:rPr lang="en-US" dirty="0"/>
              <a:t>:</a:t>
            </a:r>
            <a:br>
              <a:rPr lang="en-US" dirty="0"/>
            </a:br>
            <a:r>
              <a:rPr lang="en-US" dirty="0"/>
              <a:t>Rule-based methods (e.g., keyword matching, pattern rules).</a:t>
            </a:r>
          </a:p>
          <a:p>
            <a:pPr lvl="1"/>
            <a:r>
              <a:rPr lang="en-US" b="1" dirty="0"/>
              <a:t>Machine Learning</a:t>
            </a:r>
            <a:r>
              <a:rPr lang="en-US" dirty="0"/>
              <a:t>:</a:t>
            </a:r>
            <a:br>
              <a:rPr lang="en-US" dirty="0"/>
            </a:br>
            <a:r>
              <a:rPr lang="en-US" dirty="0"/>
              <a:t>Traditional ML models (e.g., Naive Bayes, SVM, Logistic Regression).</a:t>
            </a:r>
          </a:p>
          <a:p>
            <a:pPr lvl="1"/>
            <a:r>
              <a:rPr lang="en-US" b="1" dirty="0"/>
              <a:t>Deep Learning</a:t>
            </a:r>
            <a:r>
              <a:rPr lang="en-US" dirty="0"/>
              <a:t>:</a:t>
            </a:r>
            <a:br>
              <a:rPr lang="en-US" dirty="0"/>
            </a:br>
            <a:r>
              <a:rPr lang="en-US" dirty="0"/>
              <a:t>Neural networks (e.g., RNNs, LSTMs, Transformers like BERT, GPT).</a:t>
            </a:r>
          </a:p>
          <a:p>
            <a:pPr lvl="1"/>
            <a:r>
              <a:rPr lang="en-US" b="1" dirty="0"/>
              <a:t>Cloud API</a:t>
            </a:r>
            <a:r>
              <a:rPr lang="en-US" dirty="0"/>
              <a:t>:</a:t>
            </a:r>
            <a:br>
              <a:rPr lang="en-US" dirty="0"/>
            </a:br>
            <a:r>
              <a:rPr lang="en-US" dirty="0"/>
              <a:t>Pre-trained APIs (e.g., Google Cloud NLP, AWS Comprehend, Azure Text Analytics).</a:t>
            </a:r>
          </a:p>
          <a:p>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36</a:t>
            </a:fld>
            <a:endParaRPr lang="en-US"/>
          </a:p>
        </p:txBody>
      </p:sp>
    </p:spTree>
    <p:extLst>
      <p:ext uri="{BB962C8B-B14F-4D97-AF65-F5344CB8AC3E}">
        <p14:creationId xmlns:p14="http://schemas.microsoft.com/office/powerpoint/2010/main" val="1501901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Apply Model</a:t>
            </a:r>
            <a:endParaRPr lang="en-US" dirty="0"/>
          </a:p>
          <a:p>
            <a:r>
              <a:rPr lang="en-US" dirty="0"/>
              <a:t>Different approaches depending on </a:t>
            </a:r>
            <a:r>
              <a:rPr lang="en-US" b="1" dirty="0"/>
              <a:t>amount of data</a:t>
            </a:r>
            <a:r>
              <a:rPr lang="en-US" dirty="0"/>
              <a:t> and </a:t>
            </a:r>
            <a:r>
              <a:rPr lang="en-US" b="1" dirty="0"/>
              <a:t>nature of the problem</a:t>
            </a:r>
            <a:r>
              <a:rPr lang="en-US" dirty="0"/>
              <a:t>:</a:t>
            </a:r>
          </a:p>
          <a:p>
            <a:pPr lvl="1"/>
            <a:r>
              <a:rPr lang="en-US" b="1" dirty="0"/>
              <a:t>Heuristic</a:t>
            </a:r>
            <a:r>
              <a:rPr lang="en-US" dirty="0"/>
              <a:t>:</a:t>
            </a:r>
            <a:br>
              <a:rPr lang="en-US" dirty="0"/>
            </a:br>
            <a:r>
              <a:rPr lang="en-US" dirty="0"/>
              <a:t>Rule-based methods (e.g., keyword matching, pattern rules).</a:t>
            </a:r>
          </a:p>
          <a:p>
            <a:pPr lvl="1"/>
            <a:r>
              <a:rPr lang="en-US" b="1" dirty="0"/>
              <a:t>Machine Learning</a:t>
            </a:r>
            <a:r>
              <a:rPr lang="en-US" dirty="0"/>
              <a:t>:</a:t>
            </a:r>
            <a:br>
              <a:rPr lang="en-US" dirty="0"/>
            </a:br>
            <a:r>
              <a:rPr lang="en-US" dirty="0"/>
              <a:t>Traditional ML models (e.g., Naive Bayes, SVM, Logistic Regression).</a:t>
            </a:r>
          </a:p>
          <a:p>
            <a:pPr lvl="1"/>
            <a:r>
              <a:rPr lang="en-US" b="1" dirty="0"/>
              <a:t>Deep Learning</a:t>
            </a:r>
            <a:r>
              <a:rPr lang="en-US" dirty="0"/>
              <a:t>:</a:t>
            </a:r>
            <a:br>
              <a:rPr lang="en-US" dirty="0"/>
            </a:br>
            <a:r>
              <a:rPr lang="en-US" dirty="0"/>
              <a:t>Neural networks (e.g., RNNs, LSTMs, Transformers like BERT, GPT).</a:t>
            </a:r>
          </a:p>
          <a:p>
            <a:pPr lvl="1"/>
            <a:r>
              <a:rPr lang="en-US" b="1" dirty="0"/>
              <a:t>Cloud API</a:t>
            </a:r>
            <a:r>
              <a:rPr lang="en-US" dirty="0"/>
              <a:t>:</a:t>
            </a:r>
            <a:br>
              <a:rPr lang="en-US" dirty="0"/>
            </a:br>
            <a:r>
              <a:rPr lang="en-US" dirty="0"/>
              <a:t>Pre-trained APIs (e.g., Google Cloud NLP, AWS Comprehend, Azure Text Analytics).</a:t>
            </a:r>
          </a:p>
          <a:p>
            <a:br>
              <a:rPr lang="en-US" dirty="0"/>
            </a:br>
            <a:br>
              <a:rPr lang="en-US" dirty="0"/>
            </a:br>
            <a:r>
              <a:rPr lang="en-GB" b="1" dirty="0"/>
              <a:t>2. Evaluation</a:t>
            </a:r>
          </a:p>
          <a:p>
            <a:r>
              <a:rPr lang="en-GB" dirty="0"/>
              <a:t>Models must be evaluated before deployment.</a:t>
            </a:r>
            <a:br>
              <a:rPr lang="en-GB" dirty="0"/>
            </a:br>
            <a:r>
              <a:rPr lang="en-GB" dirty="0"/>
              <a:t>Evaluation is split into </a:t>
            </a:r>
            <a:r>
              <a:rPr lang="en-GB" b="1" dirty="0"/>
              <a:t>Intrinsic</a:t>
            </a:r>
            <a:r>
              <a:rPr lang="en-GB" dirty="0"/>
              <a:t> and </a:t>
            </a:r>
            <a:r>
              <a:rPr lang="en-GB" b="1" dirty="0"/>
              <a:t>Extrinsic</a:t>
            </a:r>
            <a:r>
              <a:rPr lang="en-GB" dirty="0"/>
              <a:t>:</a:t>
            </a:r>
          </a:p>
          <a:p>
            <a:r>
              <a:rPr lang="en-GB" b="1" dirty="0"/>
              <a:t>Intrinsic Evaluation (Technical Criteria)</a:t>
            </a:r>
            <a:endParaRPr lang="en-GB" dirty="0"/>
          </a:p>
          <a:p>
            <a:pPr lvl="1"/>
            <a:r>
              <a:rPr lang="en-GB" dirty="0"/>
              <a:t>Direct model performance metrics:</a:t>
            </a:r>
          </a:p>
          <a:p>
            <a:pPr lvl="2"/>
            <a:r>
              <a:rPr lang="en-GB" b="1" dirty="0"/>
              <a:t>Accuracy</a:t>
            </a:r>
            <a:endParaRPr lang="en-GB" dirty="0"/>
          </a:p>
          <a:p>
            <a:pPr lvl="2"/>
            <a:r>
              <a:rPr lang="en-GB" b="1" dirty="0"/>
              <a:t>Precision, Recall, F1-score</a:t>
            </a:r>
            <a:endParaRPr lang="en-GB" dirty="0"/>
          </a:p>
          <a:p>
            <a:pPr lvl="2"/>
            <a:r>
              <a:rPr lang="en-GB" b="1" dirty="0"/>
              <a:t>Confusion Matrix</a:t>
            </a:r>
            <a:endParaRPr lang="en-GB" dirty="0"/>
          </a:p>
          <a:p>
            <a:r>
              <a:rPr lang="en-GB" b="1" dirty="0"/>
              <a:t>Extrinsic Evaluation (Business Criteria)</a:t>
            </a:r>
            <a:endParaRPr lang="en-GB" dirty="0"/>
          </a:p>
          <a:p>
            <a:pPr lvl="1"/>
            <a:r>
              <a:rPr lang="en-GB" dirty="0"/>
              <a:t>Measures impact on end-user or business goals:</a:t>
            </a:r>
          </a:p>
          <a:p>
            <a:pPr lvl="2"/>
            <a:r>
              <a:rPr lang="en-GB" dirty="0"/>
              <a:t>Does the model improve </a:t>
            </a:r>
            <a:r>
              <a:rPr lang="en-GB" b="1" dirty="0"/>
              <a:t>customer satisfaction</a:t>
            </a:r>
            <a:r>
              <a:rPr lang="en-GB" dirty="0"/>
              <a:t>?</a:t>
            </a:r>
          </a:p>
          <a:p>
            <a:pPr lvl="2"/>
            <a:r>
              <a:rPr lang="en-GB" dirty="0"/>
              <a:t>Does it reduce </a:t>
            </a:r>
            <a:r>
              <a:rPr lang="en-GB" b="1" dirty="0"/>
              <a:t>response time</a:t>
            </a:r>
            <a:r>
              <a:rPr lang="en-GB" dirty="0"/>
              <a:t>?</a:t>
            </a:r>
          </a:p>
          <a:p>
            <a:pPr lvl="2"/>
            <a:r>
              <a:rPr lang="en-GB" dirty="0"/>
              <a:t>Does it help </a:t>
            </a:r>
            <a:r>
              <a:rPr lang="en-GB" b="1" dirty="0"/>
              <a:t>automate tasks</a:t>
            </a:r>
            <a:r>
              <a:rPr lang="en-GB" dirty="0"/>
              <a:t> and cut costs?</a:t>
            </a:r>
          </a:p>
          <a:p>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37</a:t>
            </a:fld>
            <a:endParaRPr lang="en-US"/>
          </a:p>
        </p:txBody>
      </p:sp>
    </p:spTree>
    <p:extLst>
      <p:ext uri="{BB962C8B-B14F-4D97-AF65-F5344CB8AC3E}">
        <p14:creationId xmlns:p14="http://schemas.microsoft.com/office/powerpoint/2010/main" val="3447261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38</a:t>
            </a:fld>
            <a:endParaRPr lang="en-US"/>
          </a:p>
        </p:txBody>
      </p:sp>
    </p:spTree>
    <p:extLst>
      <p:ext uri="{BB962C8B-B14F-4D97-AF65-F5344CB8AC3E}">
        <p14:creationId xmlns:p14="http://schemas.microsoft.com/office/powerpoint/2010/main" val="3860938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D9429-67C4-4688-B497-2D10480057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46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NLP is how voice assistants, such as Siri and Alexa, can understand and respond to human speech and perform tasks based on voice commands.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0C251-82B7-4253-A774-38D73C276B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70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Key Takeaways from the Slide:</a:t>
            </a:r>
          </a:p>
          <a:p>
            <a:r>
              <a:rPr lang="en-GB" b="1" dirty="0"/>
              <a:t>NLP Pipeline is not Universal</a:t>
            </a:r>
            <a:endParaRPr lang="en-GB" dirty="0"/>
          </a:p>
          <a:p>
            <a:pPr lvl="1"/>
            <a:r>
              <a:rPr lang="en-GB" dirty="0"/>
              <a:t>There is no single, fixed pipeline that works for all NLP tasks. Different tasks (like sentiment analysis, translation, question answering, etc.) may require different approaches and processing steps.</a:t>
            </a:r>
          </a:p>
          <a:p>
            <a:r>
              <a:rPr lang="en-GB" b="1" dirty="0"/>
              <a:t>Vary from Task to Task</a:t>
            </a:r>
            <a:endParaRPr lang="en-GB" dirty="0"/>
          </a:p>
          <a:p>
            <a:pPr lvl="1"/>
            <a:r>
              <a:rPr lang="en-GB" dirty="0"/>
              <a:t>Depending on the problem (e.g., text classification vs. machine translation), the preprocessing, model selection, and evaluation strategies will vary.</a:t>
            </a:r>
          </a:p>
          <a:p>
            <a:r>
              <a:rPr lang="en-GB" b="1" dirty="0"/>
              <a:t>Deep Learning Pipelines are Slightly Different</a:t>
            </a:r>
            <a:endParaRPr lang="en-GB" dirty="0"/>
          </a:p>
          <a:p>
            <a:pPr lvl="1"/>
            <a:r>
              <a:rPr lang="en-GB" dirty="0"/>
              <a:t>Traditional NLP pipelines often rely heavily on handcrafted features (tokenization, stemming, POS tagging, etc.).</a:t>
            </a:r>
          </a:p>
          <a:p>
            <a:pPr lvl="1"/>
            <a:r>
              <a:rPr lang="en-GB" dirty="0"/>
              <a:t>In deep learning, many steps can be learned automatically by the model (e.g., word embeddings replace manual feature extraction), though preprocessing is still important.</a:t>
            </a:r>
          </a:p>
          <a:p>
            <a:r>
              <a:rPr lang="en-GB" b="1" dirty="0"/>
              <a:t>NLP Pipeline is not Linear</a:t>
            </a:r>
            <a:endParaRPr lang="en-GB" dirty="0"/>
          </a:p>
          <a:p>
            <a:pPr lvl="1"/>
            <a:r>
              <a:rPr lang="en-GB" dirty="0"/>
              <a:t>The process doesn’t always follow a strict step-by-step order.</a:t>
            </a:r>
          </a:p>
          <a:p>
            <a:pPr lvl="1"/>
            <a:r>
              <a:rPr lang="en-GB" dirty="0"/>
              <a:t>You might loop back, iterate, or skip some stages depending on the data, task, and model performance.</a:t>
            </a:r>
          </a:p>
          <a:p>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20</a:t>
            </a:fld>
            <a:endParaRPr lang="en-US"/>
          </a:p>
        </p:txBody>
      </p:sp>
    </p:spTree>
    <p:extLst>
      <p:ext uri="{BB962C8B-B14F-4D97-AF65-F5344CB8AC3E}">
        <p14:creationId xmlns:p14="http://schemas.microsoft.com/office/powerpoint/2010/main" val="393294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Data Available</a:t>
            </a:r>
          </a:p>
          <a:p>
            <a:r>
              <a:rPr lang="en-US" b="1" dirty="0"/>
              <a:t>Sources</a:t>
            </a:r>
            <a:r>
              <a:rPr lang="en-US" dirty="0"/>
              <a:t>:</a:t>
            </a:r>
          </a:p>
          <a:p>
            <a:pPr lvl="1"/>
            <a:r>
              <a:rPr lang="en-US" b="1" dirty="0"/>
              <a:t>Data (Tables)</a:t>
            </a:r>
            <a:r>
              <a:rPr lang="en-US" dirty="0"/>
              <a:t> – Structured tabular data.</a:t>
            </a:r>
          </a:p>
          <a:p>
            <a:pPr lvl="1"/>
            <a:r>
              <a:rPr lang="en-US" b="1" dirty="0"/>
              <a:t>Database</a:t>
            </a:r>
            <a:r>
              <a:rPr lang="en-US" dirty="0"/>
              <a:t> – Large, </a:t>
            </a:r>
            <a:r>
              <a:rPr lang="en-US" dirty="0" err="1"/>
              <a:t>queryable</a:t>
            </a:r>
            <a:r>
              <a:rPr lang="en-US" dirty="0"/>
              <a:t> structured datasets.</a:t>
            </a:r>
          </a:p>
          <a:p>
            <a:r>
              <a:rPr lang="en-US" b="1" dirty="0"/>
              <a:t>Process</a:t>
            </a:r>
            <a:r>
              <a:rPr lang="en-US" dirty="0"/>
              <a:t>:</a:t>
            </a:r>
          </a:p>
          <a:p>
            <a:pPr lvl="1"/>
            <a:r>
              <a:rPr lang="en-US" b="1" dirty="0"/>
              <a:t>Data Engineering</a:t>
            </a:r>
            <a:r>
              <a:rPr lang="en-US" dirty="0"/>
              <a:t> – Cleaning, preprocessing, transforming, and integrating datasets for model use.</a:t>
            </a:r>
          </a:p>
          <a:p>
            <a:br>
              <a:rPr lang="en-US" dirty="0"/>
            </a:br>
            <a:endParaRPr lang="en-US" dirty="0"/>
          </a:p>
          <a:p>
            <a:r>
              <a:rPr lang="en-US" b="1" dirty="0"/>
              <a:t>🔹 2. Others (Limited Data)</a:t>
            </a:r>
          </a:p>
          <a:p>
            <a:r>
              <a:rPr lang="en-US" b="1" dirty="0"/>
              <a:t>Situation</a:t>
            </a:r>
            <a:r>
              <a:rPr lang="en-US" dirty="0"/>
              <a:t>: You have some data, but not enough for effective training.</a:t>
            </a:r>
          </a:p>
          <a:p>
            <a:r>
              <a:rPr lang="en-US" b="1" dirty="0"/>
              <a:t>Solution</a:t>
            </a:r>
            <a:r>
              <a:rPr lang="en-US" dirty="0"/>
              <a:t>: </a:t>
            </a:r>
            <a:r>
              <a:rPr lang="en-US" b="1" dirty="0"/>
              <a:t>Data Augmentation</a:t>
            </a:r>
            <a:endParaRPr lang="en-US" dirty="0"/>
          </a:p>
          <a:p>
            <a:pPr lvl="1"/>
            <a:r>
              <a:rPr lang="en-US" b="1" dirty="0"/>
              <a:t>Synonym Replacement</a:t>
            </a:r>
            <a:r>
              <a:rPr lang="en-US" dirty="0"/>
              <a:t> – Swap words with their synonyms.</a:t>
            </a:r>
          </a:p>
          <a:p>
            <a:pPr lvl="1"/>
            <a:r>
              <a:rPr lang="en-US" b="1" dirty="0"/>
              <a:t>Bigram Flip</a:t>
            </a:r>
            <a:r>
              <a:rPr lang="en-US" dirty="0"/>
              <a:t> – Reorder word pairs to create variation.</a:t>
            </a:r>
          </a:p>
          <a:p>
            <a:pPr lvl="1"/>
            <a:r>
              <a:rPr lang="en-US" b="1" dirty="0"/>
              <a:t>Back Translation</a:t>
            </a:r>
            <a:r>
              <a:rPr lang="en-US" dirty="0"/>
              <a:t> – Translate to another language and back to generate paraphrases.</a:t>
            </a:r>
          </a:p>
          <a:p>
            <a:pPr lvl="1"/>
            <a:r>
              <a:rPr lang="en-US" b="1" dirty="0"/>
              <a:t>Add Noise</a:t>
            </a:r>
            <a:r>
              <a:rPr lang="en-US" dirty="0"/>
              <a:t> – Introduce controlled random changes (misspellings, word drops).</a:t>
            </a:r>
          </a:p>
          <a:p>
            <a:pPr lvl="1"/>
            <a:r>
              <a:rPr lang="en-US" b="1" dirty="0"/>
              <a:t>Tools</a:t>
            </a:r>
            <a:r>
              <a:rPr lang="en-US" dirty="0"/>
              <a:t> – Pre-built augmentation libraries and frameworks.</a:t>
            </a:r>
          </a:p>
          <a:p>
            <a:br>
              <a:rPr lang="en-US" dirty="0"/>
            </a:br>
            <a:endParaRPr lang="en-US" dirty="0"/>
          </a:p>
          <a:p>
            <a:r>
              <a:rPr lang="en-US" b="1" dirty="0"/>
              <a:t>🔹 3. No Data</a:t>
            </a:r>
          </a:p>
          <a:p>
            <a:r>
              <a:rPr lang="en-US" b="1" dirty="0"/>
              <a:t>Solution</a:t>
            </a:r>
            <a:r>
              <a:rPr lang="en-US" dirty="0"/>
              <a:t>: Acquire new data externally</a:t>
            </a:r>
          </a:p>
          <a:p>
            <a:pPr lvl="1"/>
            <a:r>
              <a:rPr lang="en-US" b="1" dirty="0"/>
              <a:t>Public Datasets</a:t>
            </a:r>
            <a:r>
              <a:rPr lang="en-US" dirty="0"/>
              <a:t> – Pre-collected, freely available datasets.</a:t>
            </a:r>
          </a:p>
          <a:p>
            <a:pPr lvl="1"/>
            <a:r>
              <a:rPr lang="en-US" b="1" dirty="0"/>
              <a:t>Web Scraping</a:t>
            </a:r>
            <a:r>
              <a:rPr lang="en-US" dirty="0"/>
              <a:t> – Extracting data from websites (with libraries like </a:t>
            </a:r>
            <a:r>
              <a:rPr lang="en-US" b="1" dirty="0" err="1"/>
              <a:t>BeautifulSoup</a:t>
            </a:r>
            <a:r>
              <a:rPr lang="en-US" dirty="0"/>
              <a:t>).</a:t>
            </a:r>
          </a:p>
          <a:p>
            <a:pPr lvl="1"/>
            <a:r>
              <a:rPr lang="en-US" b="1" dirty="0"/>
              <a:t>APIs</a:t>
            </a:r>
            <a:r>
              <a:rPr lang="en-US" dirty="0"/>
              <a:t> – Example: </a:t>
            </a:r>
            <a:r>
              <a:rPr lang="en-US" b="1" dirty="0" err="1"/>
              <a:t>RapidAPI</a:t>
            </a:r>
            <a:r>
              <a:rPr lang="en-US" dirty="0"/>
              <a:t> for external data.</a:t>
            </a:r>
          </a:p>
          <a:p>
            <a:pPr lvl="1"/>
            <a:r>
              <a:rPr lang="en-US" b="1" dirty="0"/>
              <a:t>Documents &amp; Media</a:t>
            </a:r>
            <a:r>
              <a:rPr lang="en-US" dirty="0"/>
              <a:t> – Extract from </a:t>
            </a:r>
            <a:r>
              <a:rPr lang="en-US" b="1" dirty="0"/>
              <a:t>PDFs, images, audio</a:t>
            </a:r>
            <a:r>
              <a:rPr lang="en-US" dirty="0"/>
              <a:t>.</a:t>
            </a:r>
          </a:p>
          <a:p>
            <a:pPr lvl="1"/>
            <a:r>
              <a:rPr lang="en-US" b="1" dirty="0"/>
              <a:t>Speech to Text</a:t>
            </a:r>
            <a:r>
              <a:rPr lang="en-US" dirty="0"/>
              <a:t> – Convert spoken audio into text for further processing.</a:t>
            </a:r>
          </a:p>
          <a:p>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22</a:t>
            </a:fld>
            <a:endParaRPr lang="en-US"/>
          </a:p>
        </p:txBody>
      </p:sp>
    </p:spTree>
    <p:extLst>
      <p:ext uri="{BB962C8B-B14F-4D97-AF65-F5344CB8AC3E}">
        <p14:creationId xmlns:p14="http://schemas.microsoft.com/office/powerpoint/2010/main" val="165399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Cleansing</a:t>
            </a:r>
          </a:p>
          <a:p>
            <a:r>
              <a:rPr lang="en-GB" b="1" dirty="0"/>
              <a:t>Goal</a:t>
            </a:r>
            <a:r>
              <a:rPr lang="en-GB" dirty="0"/>
              <a:t>: Remove unnecessary or irrelevant text artifacts.</a:t>
            </a:r>
          </a:p>
          <a:p>
            <a:r>
              <a:rPr lang="en-GB" b="1" dirty="0"/>
              <a:t>Example</a:t>
            </a:r>
            <a:r>
              <a:rPr lang="en-GB" dirty="0"/>
              <a:t>:</a:t>
            </a:r>
          </a:p>
          <a:p>
            <a:pPr lvl="1"/>
            <a:r>
              <a:rPr lang="en-GB" b="1" dirty="0"/>
              <a:t>HTML Tag Removal</a:t>
            </a:r>
            <a:r>
              <a:rPr lang="en-GB" dirty="0"/>
              <a:t> – Clean out </a:t>
            </a:r>
            <a:r>
              <a:rPr lang="en-GB" sz="1200" kern="1200" dirty="0">
                <a:solidFill>
                  <a:schemeClr val="tx1"/>
                </a:solidFill>
                <a:latin typeface="+mn-lt"/>
                <a:ea typeface="+mn-ea"/>
                <a:cs typeface="+mn-cs"/>
              </a:rPr>
              <a:t>&lt;html&gt;</a:t>
            </a:r>
            <a:r>
              <a:rPr lang="en-GB" dirty="0"/>
              <a:t>, </a:t>
            </a:r>
            <a:r>
              <a:rPr lang="en-GB" sz="1200" kern="1200" dirty="0">
                <a:solidFill>
                  <a:schemeClr val="tx1"/>
                </a:solidFill>
                <a:latin typeface="+mn-lt"/>
                <a:ea typeface="+mn-ea"/>
                <a:cs typeface="+mn-cs"/>
              </a:rPr>
              <a:t>&lt;div&gt;</a:t>
            </a:r>
            <a:r>
              <a:rPr lang="en-GB" dirty="0"/>
              <a:t>, </a:t>
            </a:r>
            <a:r>
              <a:rPr lang="en-GB" sz="1200" kern="1200" dirty="0">
                <a:solidFill>
                  <a:schemeClr val="tx1"/>
                </a:solidFill>
                <a:latin typeface="+mn-lt"/>
                <a:ea typeface="+mn-ea"/>
                <a:cs typeface="+mn-cs"/>
              </a:rPr>
              <a:t>&lt;p&gt;</a:t>
            </a:r>
            <a:r>
              <a:rPr lang="en-GB" dirty="0"/>
              <a:t>, etc. when data is scraped from web pages.</a:t>
            </a:r>
          </a:p>
          <a:p>
            <a:pPr lvl="1"/>
            <a:r>
              <a:rPr lang="en-GB" dirty="0"/>
              <a:t>Other typical cleansing steps may include removing URLs, emojis, or special characters.</a:t>
            </a:r>
          </a:p>
          <a:p>
            <a:br>
              <a:rPr lang="en-GB" dirty="0"/>
            </a:br>
            <a:endParaRPr lang="en-GB" dirty="0"/>
          </a:p>
          <a:p>
            <a:r>
              <a:rPr lang="en-GB" b="1" dirty="0"/>
              <a:t>🔵 2. Basic Preprocessing</a:t>
            </a:r>
          </a:p>
          <a:p>
            <a:r>
              <a:rPr lang="en-GB" b="1" dirty="0"/>
              <a:t>Goal</a:t>
            </a:r>
            <a:r>
              <a:rPr lang="en-GB" dirty="0"/>
              <a:t>: Standardize text for analysis.</a:t>
            </a:r>
          </a:p>
          <a:p>
            <a:r>
              <a:rPr lang="en-GB" b="1" dirty="0"/>
              <a:t>Common steps include</a:t>
            </a:r>
            <a:r>
              <a:rPr lang="en-GB" dirty="0"/>
              <a:t>:</a:t>
            </a:r>
          </a:p>
          <a:p>
            <a:pPr lvl="1"/>
            <a:r>
              <a:rPr lang="en-GB" dirty="0"/>
              <a:t>Lowercasing text.</a:t>
            </a:r>
          </a:p>
          <a:p>
            <a:pPr lvl="1"/>
            <a:r>
              <a:rPr lang="en-GB" dirty="0"/>
              <a:t>Removing stop words (e.g., </a:t>
            </a:r>
            <a:r>
              <a:rPr lang="en-GB" i="1" dirty="0"/>
              <a:t>the, is, at</a:t>
            </a:r>
            <a:r>
              <a:rPr lang="en-GB" dirty="0"/>
              <a:t>).</a:t>
            </a:r>
          </a:p>
          <a:p>
            <a:pPr lvl="1"/>
            <a:r>
              <a:rPr lang="en-GB" dirty="0"/>
              <a:t>Tokenization (splitting sentences into words/tokens).</a:t>
            </a:r>
          </a:p>
          <a:p>
            <a:pPr lvl="1"/>
            <a:r>
              <a:rPr lang="en-GB" dirty="0"/>
              <a:t>Removing punctuation and numbers.</a:t>
            </a:r>
          </a:p>
          <a:p>
            <a:br>
              <a:rPr lang="en-GB" dirty="0"/>
            </a:br>
            <a:endParaRPr lang="en-GB" dirty="0"/>
          </a:p>
          <a:p>
            <a:r>
              <a:rPr lang="en-GB" b="1" dirty="0"/>
              <a:t>🔵 3. Advanced Preprocessing</a:t>
            </a:r>
          </a:p>
          <a:p>
            <a:r>
              <a:rPr lang="en-GB" b="1" dirty="0"/>
              <a:t>Goal</a:t>
            </a:r>
            <a:r>
              <a:rPr lang="en-GB" dirty="0"/>
              <a:t>: Refine text to capture linguistic meaning.</a:t>
            </a:r>
          </a:p>
          <a:p>
            <a:r>
              <a:rPr lang="en-GB" b="1" dirty="0"/>
              <a:t>Techniques may include</a:t>
            </a:r>
            <a:r>
              <a:rPr lang="en-GB" dirty="0"/>
              <a:t>:</a:t>
            </a:r>
          </a:p>
          <a:p>
            <a:pPr lvl="1"/>
            <a:r>
              <a:rPr lang="en-GB" b="1" dirty="0"/>
              <a:t>Stemming</a:t>
            </a:r>
            <a:r>
              <a:rPr lang="en-GB" dirty="0"/>
              <a:t> – Reducing words to their root form (e.g., </a:t>
            </a:r>
            <a:r>
              <a:rPr lang="en-GB" i="1" dirty="0"/>
              <a:t>running → run</a:t>
            </a:r>
            <a:r>
              <a:rPr lang="en-GB" dirty="0"/>
              <a:t>).</a:t>
            </a:r>
          </a:p>
          <a:p>
            <a:pPr lvl="1"/>
            <a:r>
              <a:rPr lang="en-GB" b="1" dirty="0"/>
              <a:t>Lemmatization</a:t>
            </a:r>
            <a:r>
              <a:rPr lang="en-GB" dirty="0"/>
              <a:t> – Converting words to their base dictionary form (e.g., </a:t>
            </a:r>
            <a:r>
              <a:rPr lang="en-GB" i="1" dirty="0"/>
              <a:t>better → good</a:t>
            </a:r>
            <a:r>
              <a:rPr lang="en-GB" dirty="0"/>
              <a:t>).</a:t>
            </a:r>
          </a:p>
          <a:p>
            <a:pPr lvl="1"/>
            <a:r>
              <a:rPr lang="en-GB" b="1" dirty="0"/>
              <a:t>POS tagging</a:t>
            </a:r>
            <a:r>
              <a:rPr lang="en-GB" dirty="0"/>
              <a:t> – Identifying part of speech for each token.</a:t>
            </a:r>
          </a:p>
          <a:p>
            <a:pPr lvl="1"/>
            <a:r>
              <a:rPr lang="en-GB" b="1" dirty="0"/>
              <a:t>NER (Named Entity Recognition)</a:t>
            </a:r>
            <a:r>
              <a:rPr lang="en-GB" dirty="0"/>
              <a:t> – Identifying entities like names, locations, dates.</a:t>
            </a:r>
          </a:p>
          <a:p>
            <a:pPr lvl="1"/>
            <a:r>
              <a:rPr lang="en-GB" b="1" dirty="0"/>
              <a:t>Dependency Parsing</a:t>
            </a:r>
            <a:r>
              <a:rPr lang="en-GB" dirty="0"/>
              <a:t> – Understanding grammar and relationships between words.</a:t>
            </a:r>
          </a:p>
          <a:p>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23</a:t>
            </a:fld>
            <a:endParaRPr lang="en-US"/>
          </a:p>
        </p:txBody>
      </p:sp>
    </p:spTree>
    <p:extLst>
      <p:ext uri="{BB962C8B-B14F-4D97-AF65-F5344CB8AC3E}">
        <p14:creationId xmlns:p14="http://schemas.microsoft.com/office/powerpoint/2010/main" val="55977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latin typeface="+mn-lt"/>
                <a:ea typeface="+mn-ea"/>
                <a:cs typeface="+mn-cs"/>
              </a:rPr>
              <a:t>re.compile</a:t>
            </a:r>
            <a:r>
              <a:rPr lang="en-GB" sz="1200" kern="1200" dirty="0">
                <a:solidFill>
                  <a:schemeClr val="tx1"/>
                </a:solidFill>
                <a:latin typeface="+mn-lt"/>
                <a:ea typeface="+mn-ea"/>
                <a:cs typeface="+mn-cs"/>
              </a:rPr>
              <a:t>('&lt;.*?&gt;')</a:t>
            </a:r>
            <a:r>
              <a:rPr lang="en-GB" dirty="0"/>
              <a:t>: Creates a regex pattern to capture everything between </a:t>
            </a:r>
            <a:r>
              <a:rPr lang="en-GB" sz="1200" kern="1200" dirty="0">
                <a:solidFill>
                  <a:schemeClr val="tx1"/>
                </a:solidFill>
                <a:latin typeface="+mn-lt"/>
                <a:ea typeface="+mn-ea"/>
                <a:cs typeface="+mn-cs"/>
              </a:rPr>
              <a:t>&lt; &gt;</a:t>
            </a:r>
            <a:r>
              <a:rPr lang="en-GB" dirty="0"/>
              <a:t>.</a:t>
            </a:r>
          </a:p>
          <a:p>
            <a:r>
              <a:rPr lang="en-GB" sz="1200" kern="1200" dirty="0" err="1">
                <a:solidFill>
                  <a:schemeClr val="tx1"/>
                </a:solidFill>
                <a:latin typeface="+mn-lt"/>
                <a:ea typeface="+mn-ea"/>
                <a:cs typeface="+mn-cs"/>
              </a:rPr>
              <a:t>p.sub</a:t>
            </a:r>
            <a:r>
              <a:rPr lang="en-GB" sz="1200" kern="1200" dirty="0">
                <a:solidFill>
                  <a:schemeClr val="tx1"/>
                </a:solidFill>
                <a:latin typeface="+mn-lt"/>
                <a:ea typeface="+mn-ea"/>
                <a:cs typeface="+mn-cs"/>
              </a:rPr>
              <a:t>('', text)</a:t>
            </a:r>
            <a:r>
              <a:rPr lang="en-GB" dirty="0"/>
              <a:t>: Replaces those tags with an empty string (</a:t>
            </a:r>
            <a:r>
              <a:rPr lang="en-GB" sz="1200" kern="1200" dirty="0">
                <a:solidFill>
                  <a:schemeClr val="tx1"/>
                </a:solidFill>
                <a:latin typeface="+mn-lt"/>
                <a:ea typeface="+mn-ea"/>
                <a:cs typeface="+mn-cs"/>
              </a:rPr>
              <a:t>‘’</a:t>
            </a:r>
            <a:r>
              <a:rPr lang="en-GB" dirty="0"/>
              <a:t>).</a:t>
            </a:r>
          </a:p>
          <a:p>
            <a:br>
              <a:rPr lang="en-GB" dirty="0"/>
            </a:br>
            <a:r>
              <a:rPr lang="en-GB" sz="1200" kern="1200" dirty="0" err="1">
                <a:solidFill>
                  <a:schemeClr val="tx1"/>
                </a:solidFill>
                <a:latin typeface="+mn-lt"/>
                <a:ea typeface="+mn-ea"/>
                <a:cs typeface="+mn-cs"/>
              </a:rPr>
              <a:t>htmltagrev</a:t>
            </a:r>
            <a:r>
              <a:rPr lang="en-GB" dirty="0"/>
              <a:t> is a </a:t>
            </a:r>
            <a:r>
              <a:rPr lang="en-GB" b="1" dirty="0"/>
              <a:t>custom Python function</a:t>
            </a:r>
            <a:r>
              <a:rPr lang="en-GB" dirty="0"/>
              <a:t> (not a built-in library) that was defined in the code to </a:t>
            </a:r>
            <a:r>
              <a:rPr lang="en-GB" b="1" dirty="0"/>
              <a:t>remove HTML tags from text</a:t>
            </a:r>
            <a:r>
              <a:rPr lang="en-GB" dirty="0"/>
              <a:t> using </a:t>
            </a:r>
            <a:r>
              <a:rPr lang="en-GB" b="1" dirty="0"/>
              <a:t>regex</a:t>
            </a:r>
            <a:r>
              <a:rPr lang="en-GB" dirty="0"/>
              <a:t>.</a:t>
            </a:r>
          </a:p>
          <a:p>
            <a:r>
              <a:rPr lang="en-GB" b="1" dirty="0"/>
              <a:t>Regex</a:t>
            </a:r>
            <a:r>
              <a:rPr lang="en-GB" dirty="0"/>
              <a:t> (short for </a:t>
            </a:r>
            <a:r>
              <a:rPr lang="en-GB" b="1" dirty="0"/>
              <a:t>Regular Expression</a:t>
            </a:r>
            <a:r>
              <a:rPr lang="en-GB" dirty="0"/>
              <a:t>) is a </a:t>
            </a:r>
            <a:r>
              <a:rPr lang="en-GB" b="1" dirty="0"/>
              <a:t>powerful pattern-matching language</a:t>
            </a:r>
            <a:r>
              <a:rPr lang="en-GB" dirty="0"/>
              <a:t> used to search, extract, and manipulate text based on specific rules.</a:t>
            </a:r>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24</a:t>
            </a:fld>
            <a:endParaRPr lang="en-US"/>
          </a:p>
        </p:txBody>
      </p:sp>
    </p:spTree>
    <p:extLst>
      <p:ext uri="{BB962C8B-B14F-4D97-AF65-F5344CB8AC3E}">
        <p14:creationId xmlns:p14="http://schemas.microsoft.com/office/powerpoint/2010/main" val="180717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Converts the text into </a:t>
            </a:r>
            <a:r>
              <a:rPr lang="en-GB" b="1" dirty="0"/>
              <a:t>bytes</a:t>
            </a:r>
            <a:r>
              <a:rPr lang="en-GB" dirty="0"/>
              <a:t>, encoding every character (including emojis) in UTF-8.</a:t>
            </a:r>
          </a:p>
          <a:p>
            <a:endParaRPr lang="en-US" dirty="0"/>
          </a:p>
        </p:txBody>
      </p:sp>
      <p:sp>
        <p:nvSpPr>
          <p:cNvPr id="4" name="Slide Number Placeholder 3"/>
          <p:cNvSpPr>
            <a:spLocks noGrp="1"/>
          </p:cNvSpPr>
          <p:nvPr>
            <p:ph type="sldNum" sz="quarter" idx="5"/>
          </p:nvPr>
        </p:nvSpPr>
        <p:spPr/>
        <p:txBody>
          <a:bodyPr/>
          <a:lstStyle/>
          <a:p>
            <a:fld id="{B8A621A2-E91F-45B0-8C19-E749065692F8}" type="slidenum">
              <a:rPr lang="en-US" smtClean="0"/>
              <a:t>26</a:t>
            </a:fld>
            <a:endParaRPr lang="en-US"/>
          </a:p>
        </p:txBody>
      </p:sp>
    </p:spTree>
    <p:extLst>
      <p:ext uri="{BB962C8B-B14F-4D97-AF65-F5344CB8AC3E}">
        <p14:creationId xmlns:p14="http://schemas.microsoft.com/office/powerpoint/2010/main" val="2865332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latin typeface="+mn-lt"/>
                <a:ea typeface="+mn-ea"/>
                <a:cs typeface="+mn-cs"/>
              </a:rPr>
              <a:t>TextBlob</a:t>
            </a:r>
            <a:r>
              <a:rPr lang="en-GB" dirty="0"/>
              <a:t> is a Python library for NLP tasks like spelling correction, sentiment analysis, and translation.</a:t>
            </a:r>
            <a:br>
              <a:rPr lang="en-GB" dirty="0"/>
            </a:br>
            <a:br>
              <a:rPr lang="en-GB" dirty="0"/>
            </a:br>
            <a:r>
              <a:rPr lang="en-GB" dirty="0"/>
              <a:t>Alternative : </a:t>
            </a:r>
            <a:r>
              <a:rPr lang="en-US" sz="1200" b="1" kern="1200" dirty="0" err="1">
                <a:solidFill>
                  <a:schemeClr val="tx1"/>
                </a:solidFill>
                <a:latin typeface="+mn-lt"/>
                <a:ea typeface="+mn-ea"/>
                <a:cs typeface="+mn-cs"/>
              </a:rPr>
              <a:t>pyspellchecker</a:t>
            </a:r>
            <a:r>
              <a:rPr lang="en-US" dirty="0"/>
              <a:t> (faster, dictionary-based):</a:t>
            </a:r>
          </a:p>
        </p:txBody>
      </p:sp>
      <p:sp>
        <p:nvSpPr>
          <p:cNvPr id="4" name="Slide Number Placeholder 3"/>
          <p:cNvSpPr>
            <a:spLocks noGrp="1"/>
          </p:cNvSpPr>
          <p:nvPr>
            <p:ph type="sldNum" sz="quarter" idx="5"/>
          </p:nvPr>
        </p:nvSpPr>
        <p:spPr/>
        <p:txBody>
          <a:bodyPr/>
          <a:lstStyle/>
          <a:p>
            <a:fld id="{B8A621A2-E91F-45B0-8C19-E749065692F8}" type="slidenum">
              <a:rPr lang="en-US" smtClean="0"/>
              <a:t>28</a:t>
            </a:fld>
            <a:endParaRPr lang="en-US"/>
          </a:p>
        </p:txBody>
      </p:sp>
    </p:spTree>
    <p:extLst>
      <p:ext uri="{BB962C8B-B14F-4D97-AF65-F5344CB8AC3E}">
        <p14:creationId xmlns:p14="http://schemas.microsoft.com/office/powerpoint/2010/main" val="1206765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FB8A62-DCE9-4436-9813-08E79A925A23}"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59821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E7F13-71B8-4E89-9805-DA65EBFE4E21}"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193938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94F798-4536-418F-AF46-E7615AACEFFE}"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A53010"/>
                </a:solidFill>
                <a:effectLst/>
                <a:uLnTx/>
                <a:uFillTx/>
                <a:latin typeface="Arial"/>
                <a:ea typeface="+mn-ea"/>
                <a:cs typeface="+mn-cs"/>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A53010"/>
                </a:solidFill>
                <a:effectLst/>
                <a:uLnTx/>
                <a:uFillTx/>
                <a:latin typeface="Arial"/>
                <a:ea typeface="+mn-ea"/>
                <a:cs typeface="+mn-cs"/>
              </a:rPr>
              <a:t>”</a:t>
            </a:r>
          </a:p>
        </p:txBody>
      </p:sp>
    </p:spTree>
    <p:extLst>
      <p:ext uri="{BB962C8B-B14F-4D97-AF65-F5344CB8AC3E}">
        <p14:creationId xmlns:p14="http://schemas.microsoft.com/office/powerpoint/2010/main" val="505598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B916B1-B68C-4957-AE0B-93441D9E3D2F}"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699863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64BFA5-A92D-41C0-B87E-588E162B4D01}"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A53010"/>
                </a:solidFill>
                <a:effectLst/>
                <a:uLnTx/>
                <a:uFillTx/>
                <a:latin typeface="Arial"/>
                <a:ea typeface="+mn-ea"/>
                <a:cs typeface="+mn-cs"/>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A53010"/>
                </a:solidFill>
                <a:effectLst/>
                <a:uLnTx/>
                <a:uFillTx/>
                <a:latin typeface="Arial"/>
                <a:ea typeface="+mn-ea"/>
                <a:cs typeface="+mn-cs"/>
              </a:rPr>
              <a:t>”</a:t>
            </a:r>
          </a:p>
        </p:txBody>
      </p:sp>
    </p:spTree>
    <p:extLst>
      <p:ext uri="{BB962C8B-B14F-4D97-AF65-F5344CB8AC3E}">
        <p14:creationId xmlns:p14="http://schemas.microsoft.com/office/powerpoint/2010/main" val="470930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EDBA82-64E2-4933-AD0E-2A0A12EEC9DB}"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587125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B3C782-30F3-4353-A7EC-A4019AF6CF86}"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975963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DC2840-3F9A-41D5-88D3-AF4A12202226}"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568987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AA43A8-9C57-42ED-AFE4-B30FF91A6411}" type="datetime1">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10/27/2025</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296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2093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8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9BF7-07DF-409E-B752-2C7FF3C69342}"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655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698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AA43A8-9C57-42ED-AFE4-B30FF91A6411}" type="datetime1">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10/27/2025</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791833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3720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721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181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0375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918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AA43A8-9C57-42ED-AFE4-B30FF91A6411}" type="datetime1">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10/27/2025</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84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0045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451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878DD4-B65A-4D2E-BBD5-ED45F05FDBDE}"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359966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0763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949351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AA43A8-9C57-42ED-AFE4-B30FF91A6411}" type="datetime1">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10/27/2025</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3"/>
          <a:stretch>
            <a:fillRect/>
          </a:stretch>
        </p:blipFill>
        <p:spPr>
          <a:xfrm>
            <a:off x="0" y="0"/>
            <a:ext cx="5913121" cy="6858000"/>
          </a:xfrm>
          <a:prstGeom prst="rect">
            <a:avLst/>
          </a:prstGeom>
        </p:spPr>
      </p:pic>
    </p:spTree>
    <p:extLst>
      <p:ext uri="{BB962C8B-B14F-4D97-AF65-F5344CB8AC3E}">
        <p14:creationId xmlns:p14="http://schemas.microsoft.com/office/powerpoint/2010/main" val="1233794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8431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854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5878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3750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343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F24808-1E67-42D6-909C-FFD2C25166CD}"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76958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40FC86-635A-4D7D-B975-7D2311E38442}"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140685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2A4C6A-45FD-4202-953C-8BAC2B3505A4}"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24905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01E0CF-6B8F-49E5-98A1-A47C358284A1}"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55696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A5BE61-E0C4-4540-89B0-D647AC89119E}"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153617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CBBA7-94F5-4632-977F-A069F5B4DE45}"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663674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microsoft.com/office/2007/relationships/hdphoto" Target="../media/hdphoto1.wdp"/><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A32D190-7243-461F-A783-93D8A78C031A}" type="datetime1">
              <a:rPr kumimoji="0" lang="en-US" sz="900" b="0" i="0" u="none" strike="noStrike" kern="1200" cap="none" spc="0" normalizeH="0" baseline="0" noProof="0" smtClean="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10/27/2025</a:t>
            </a:fld>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13341735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2" cstate="screen">
            <a:extLst>
              <a:ext uri="{BEBA8EAE-BF5A-486C-A8C5-ECC9F3942E4B}">
                <a14:imgProps xmlns:a14="http://schemas.microsoft.com/office/drawing/2010/main">
                  <a14:imgLayer r:embed="rId1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82990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3A3B39"/>
                </a:solidFill>
                <a:latin typeface="Bebas"/>
                <a:ea typeface="Bebas"/>
                <a:cs typeface="Bebas"/>
                <a:sym typeface="Bebas"/>
              </a:defRPr>
            </a:pPr>
            <a:endParaRPr kumimoji="0" lang="en-US" sz="2000" b="1" i="0" u="none" strike="noStrike" kern="1200" cap="none" spc="0" normalizeH="0" baseline="0" noProof="0" dirty="0">
              <a:ln>
                <a:noFill/>
              </a:ln>
              <a:solidFill>
                <a:prstClr val="black"/>
              </a:solidFill>
              <a:effectLst/>
              <a:uLnTx/>
              <a:uFillTx/>
              <a:latin typeface="Gill Sans" panose="020B0502020104020203" pitchFamily="34" charset="-79"/>
              <a:cs typeface="Gill Sans" panose="020B0502020104020203" pitchFamily="34" charset="-79"/>
              <a:sym typeface="Bebas"/>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61952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Layout" Target="../slideLayouts/slideLayout37.xml"/><Relationship Id="rId6" Type="http://schemas.openxmlformats.org/officeDocument/2006/relationships/image" Target="../media/image22.gif"/><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gif"/><Relationship Id="rId4" Type="http://schemas.openxmlformats.org/officeDocument/2006/relationships/image" Target="../media/image20.gif"/><Relationship Id="rId9"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jpeg"/><Relationship Id="rId1" Type="http://schemas.openxmlformats.org/officeDocument/2006/relationships/slideLayout" Target="../slideLayouts/slideLayout37.xml"/><Relationship Id="rId6" Type="http://schemas.openxmlformats.org/officeDocument/2006/relationships/image" Target="../media/image18.jpeg"/><Relationship Id="rId5" Type="http://schemas.openxmlformats.org/officeDocument/2006/relationships/image" Target="../media/image32.jpe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xml"/><Relationship Id="rId1" Type="http://schemas.openxmlformats.org/officeDocument/2006/relationships/slideLayout" Target="../slideLayouts/slideLayout37.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26" Type="http://schemas.openxmlformats.org/officeDocument/2006/relationships/diagramColors" Target="../diagrams/colors6.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5" Type="http://schemas.openxmlformats.org/officeDocument/2006/relationships/diagramQuickStyle" Target="../diagrams/quickStyle6.xml"/><Relationship Id="rId2" Type="http://schemas.openxmlformats.org/officeDocument/2006/relationships/notesSlide" Target="../notesSlides/notesSlide5.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37.xml"/><Relationship Id="rId6" Type="http://schemas.openxmlformats.org/officeDocument/2006/relationships/diagramColors" Target="../diagrams/colors2.xml"/><Relationship Id="rId11" Type="http://schemas.openxmlformats.org/officeDocument/2006/relationships/diagramColors" Target="../diagrams/colors3.xml"/><Relationship Id="rId24" Type="http://schemas.openxmlformats.org/officeDocument/2006/relationships/diagramLayout" Target="../diagrams/layout6.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23" Type="http://schemas.openxmlformats.org/officeDocument/2006/relationships/diagramData" Target="../diagrams/data6.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 Id="rId27" Type="http://schemas.microsoft.com/office/2007/relationships/diagramDrawing" Target="../diagrams/drawing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37.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diagramLayout" Target="../diagrams/layout15.xml"/><Relationship Id="rId18" Type="http://schemas.openxmlformats.org/officeDocument/2006/relationships/diagramLayout" Target="../diagrams/layout16.xml"/><Relationship Id="rId3" Type="http://schemas.openxmlformats.org/officeDocument/2006/relationships/diagramLayout" Target="../diagrams/layout13.xml"/><Relationship Id="rId21" Type="http://schemas.microsoft.com/office/2007/relationships/diagramDrawing" Target="../diagrams/drawing16.xml"/><Relationship Id="rId7" Type="http://schemas.openxmlformats.org/officeDocument/2006/relationships/diagramData" Target="../diagrams/data14.xml"/><Relationship Id="rId12" Type="http://schemas.openxmlformats.org/officeDocument/2006/relationships/diagramData" Target="../diagrams/data15.xml"/><Relationship Id="rId17" Type="http://schemas.openxmlformats.org/officeDocument/2006/relationships/diagramData" Target="../diagrams/data16.xml"/><Relationship Id="rId2" Type="http://schemas.openxmlformats.org/officeDocument/2006/relationships/diagramData" Target="../diagrams/data13.xml"/><Relationship Id="rId16" Type="http://schemas.microsoft.com/office/2007/relationships/diagramDrawing" Target="../diagrams/drawing15.xml"/><Relationship Id="rId20" Type="http://schemas.openxmlformats.org/officeDocument/2006/relationships/diagramColors" Target="../diagrams/colors16.xml"/><Relationship Id="rId1" Type="http://schemas.openxmlformats.org/officeDocument/2006/relationships/slideLayout" Target="../slideLayouts/slideLayout37.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5" Type="http://schemas.openxmlformats.org/officeDocument/2006/relationships/diagramColors" Target="../diagrams/colors15.xml"/><Relationship Id="rId10" Type="http://schemas.openxmlformats.org/officeDocument/2006/relationships/diagramColors" Target="../diagrams/colors14.xml"/><Relationship Id="rId19" Type="http://schemas.openxmlformats.org/officeDocument/2006/relationships/diagramQuickStyle" Target="../diagrams/quickStyle16.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18.xml"/><Relationship Id="rId13" Type="http://schemas.openxmlformats.org/officeDocument/2006/relationships/diagramLayout" Target="../diagrams/layout19.xml"/><Relationship Id="rId18" Type="http://schemas.openxmlformats.org/officeDocument/2006/relationships/diagramLayout" Target="../diagrams/layout20.xml"/><Relationship Id="rId3" Type="http://schemas.openxmlformats.org/officeDocument/2006/relationships/diagramLayout" Target="../diagrams/layout17.xml"/><Relationship Id="rId21" Type="http://schemas.microsoft.com/office/2007/relationships/diagramDrawing" Target="../diagrams/drawing20.xml"/><Relationship Id="rId7" Type="http://schemas.openxmlformats.org/officeDocument/2006/relationships/diagramData" Target="../diagrams/data18.xml"/><Relationship Id="rId12" Type="http://schemas.openxmlformats.org/officeDocument/2006/relationships/diagramData" Target="../diagrams/data19.xml"/><Relationship Id="rId17" Type="http://schemas.openxmlformats.org/officeDocument/2006/relationships/diagramData" Target="../diagrams/data20.xml"/><Relationship Id="rId2" Type="http://schemas.openxmlformats.org/officeDocument/2006/relationships/diagramData" Target="../diagrams/data17.xml"/><Relationship Id="rId16" Type="http://schemas.microsoft.com/office/2007/relationships/diagramDrawing" Target="../diagrams/drawing19.xml"/><Relationship Id="rId20" Type="http://schemas.openxmlformats.org/officeDocument/2006/relationships/diagramColors" Target="../diagrams/colors20.xml"/><Relationship Id="rId1" Type="http://schemas.openxmlformats.org/officeDocument/2006/relationships/slideLayout" Target="../slideLayouts/slideLayout37.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5" Type="http://schemas.openxmlformats.org/officeDocument/2006/relationships/diagramColors" Target="../diagrams/colors19.xml"/><Relationship Id="rId10" Type="http://schemas.openxmlformats.org/officeDocument/2006/relationships/diagramColors" Target="../diagrams/colors18.xml"/><Relationship Id="rId19" Type="http://schemas.openxmlformats.org/officeDocument/2006/relationships/diagramQuickStyle" Target="../diagrams/quickStyle20.xml"/><Relationship Id="rId4" Type="http://schemas.openxmlformats.org/officeDocument/2006/relationships/diagramQuickStyle" Target="../diagrams/quickStyle17.xml"/><Relationship Id="rId9" Type="http://schemas.openxmlformats.org/officeDocument/2006/relationships/diagramQuickStyle" Target="../diagrams/quickStyle18.xml"/><Relationship Id="rId14" Type="http://schemas.openxmlformats.org/officeDocument/2006/relationships/diagramQuickStyle" Target="../diagrams/quickStyle19.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37.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25.xml"/><Relationship Id="rId13" Type="http://schemas.openxmlformats.org/officeDocument/2006/relationships/diagramData" Target="../diagrams/data26.xml"/><Relationship Id="rId18" Type="http://schemas.openxmlformats.org/officeDocument/2006/relationships/diagramData" Target="../diagrams/data27.xml"/><Relationship Id="rId3" Type="http://schemas.openxmlformats.org/officeDocument/2006/relationships/diagramData" Target="../diagrams/data24.xml"/><Relationship Id="rId21" Type="http://schemas.openxmlformats.org/officeDocument/2006/relationships/diagramColors" Target="../diagrams/colors27.xml"/><Relationship Id="rId7" Type="http://schemas.microsoft.com/office/2007/relationships/diagramDrawing" Target="../diagrams/drawing24.xml"/><Relationship Id="rId12" Type="http://schemas.microsoft.com/office/2007/relationships/diagramDrawing" Target="../diagrams/drawing25.xml"/><Relationship Id="rId17" Type="http://schemas.microsoft.com/office/2007/relationships/diagramDrawing" Target="../diagrams/drawing26.xml"/><Relationship Id="rId2" Type="http://schemas.openxmlformats.org/officeDocument/2006/relationships/notesSlide" Target="../notesSlides/notesSlide13.xml"/><Relationship Id="rId16" Type="http://schemas.openxmlformats.org/officeDocument/2006/relationships/diagramColors" Target="../diagrams/colors26.xml"/><Relationship Id="rId20" Type="http://schemas.openxmlformats.org/officeDocument/2006/relationships/diagramQuickStyle" Target="../diagrams/quickStyle27.xml"/><Relationship Id="rId1" Type="http://schemas.openxmlformats.org/officeDocument/2006/relationships/slideLayout" Target="../slideLayouts/slideLayout37.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5" Type="http://schemas.openxmlformats.org/officeDocument/2006/relationships/diagramQuickStyle" Target="../diagrams/quickStyle26.xml"/><Relationship Id="rId10" Type="http://schemas.openxmlformats.org/officeDocument/2006/relationships/diagramQuickStyle" Target="../diagrams/quickStyle25.xml"/><Relationship Id="rId19" Type="http://schemas.openxmlformats.org/officeDocument/2006/relationships/diagramLayout" Target="../diagrams/layout27.xml"/><Relationship Id="rId4" Type="http://schemas.openxmlformats.org/officeDocument/2006/relationships/diagramLayout" Target="../diagrams/layout24.xml"/><Relationship Id="rId9" Type="http://schemas.openxmlformats.org/officeDocument/2006/relationships/diagramLayout" Target="../diagrams/layout25.xml"/><Relationship Id="rId14" Type="http://schemas.openxmlformats.org/officeDocument/2006/relationships/diagramLayout" Target="../diagrams/layout26.xml"/><Relationship Id="rId22" Type="http://schemas.microsoft.com/office/2007/relationships/diagramDrawing" Target="../diagrams/drawing2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477000"/>
            <a:ext cx="2844800" cy="45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2FB766-65F0-4DA2-8A2E-3C832D554713}" type="datetime1">
              <a:rPr lang="en-US" smtClean="0"/>
              <a:pPr/>
              <a:t>10/27/2025</a:t>
            </a:fld>
            <a:endParaRPr lang="en-US" dirty="0"/>
          </a:p>
        </p:txBody>
      </p:sp>
      <p:sp>
        <p:nvSpPr>
          <p:cNvPr id="5" name="Footer Placeholder 4"/>
          <p:cNvSpPr>
            <a:spLocks noGrp="1"/>
          </p:cNvSpPr>
          <p:nvPr>
            <p:ph type="ftr" sz="quarter" idx="11"/>
          </p:nvPr>
        </p:nvSpPr>
        <p:spPr/>
        <p:txBody>
          <a:bodyPr/>
          <a:lstStyle/>
          <a:p>
            <a:r>
              <a:rPr lang="en-US" dirty="0"/>
              <a:t>Presented by Dr. Qurat Ul Ain </a:t>
            </a:r>
          </a:p>
        </p:txBody>
      </p:sp>
      <p:sp>
        <p:nvSpPr>
          <p:cNvPr id="8" name="TextBox 7"/>
          <p:cNvSpPr txBox="1"/>
          <p:nvPr/>
        </p:nvSpPr>
        <p:spPr>
          <a:xfrm>
            <a:off x="4355841" y="840211"/>
            <a:ext cx="7239000" cy="954107"/>
          </a:xfrm>
          <a:prstGeom prst="rect">
            <a:avLst/>
          </a:prstGeom>
          <a:noFill/>
        </p:spPr>
        <p:txBody>
          <a:bodyPr wrap="square" rtlCol="0">
            <a:spAutoFit/>
          </a:bodyPr>
          <a:lstStyle/>
          <a:p>
            <a:pPr algn="r"/>
            <a:r>
              <a:rPr lang="en-US" sz="2800" b="1" dirty="0">
                <a:solidFill>
                  <a:srgbClr val="0099CC"/>
                </a:solidFill>
                <a:latin typeface="arial" panose="020B0604020202020204" pitchFamily="34" charset="0"/>
              </a:rPr>
              <a:t>The National University of Computer and Emerging Sciences</a:t>
            </a:r>
            <a:endParaRPr lang="en-US" sz="2800" b="1" dirty="0">
              <a:solidFill>
                <a:srgbClr val="0099CC"/>
              </a:solidFill>
            </a:endParaRPr>
          </a:p>
        </p:txBody>
      </p:sp>
      <p:sp>
        <p:nvSpPr>
          <p:cNvPr id="9" name="AutoShape 8"/>
          <p:cNvSpPr>
            <a:spLocks noChangeArrowheads="1"/>
          </p:cNvSpPr>
          <p:nvPr/>
        </p:nvSpPr>
        <p:spPr bwMode="auto">
          <a:xfrm>
            <a:off x="1846844" y="2612336"/>
            <a:ext cx="8420099" cy="729855"/>
          </a:xfrm>
          <a:prstGeom prst="roundRect">
            <a:avLst>
              <a:gd name="adj" fmla="val 16667"/>
            </a:avLst>
          </a:prstGeom>
          <a:solidFill>
            <a:srgbClr val="002060"/>
          </a:solidFill>
          <a:ln w="9525">
            <a:solidFill>
              <a:schemeClr val="tx1"/>
            </a:solidFill>
            <a:round/>
            <a:headEnd/>
            <a:tailEnd/>
          </a:ln>
          <a:effectLst>
            <a:outerShdw dist="45791" dir="3378596" algn="ctr" rotWithShape="0">
              <a:schemeClr val="bg2"/>
            </a:outerShdw>
          </a:effectLst>
        </p:spPr>
        <p:txBody>
          <a:bodyPr wrap="none" anchor="ctr"/>
          <a:lstStyle/>
          <a:p>
            <a:pPr algn="ctr">
              <a:spcBef>
                <a:spcPct val="50000"/>
              </a:spcBef>
            </a:pPr>
            <a:r>
              <a:rPr lang="en-US" sz="3200" dirty="0">
                <a:solidFill>
                  <a:schemeClr val="bg1"/>
                </a:solidFill>
              </a:rPr>
              <a:t>Natural Language  Processing</a:t>
            </a:r>
          </a:p>
        </p:txBody>
      </p:sp>
      <p:sp>
        <p:nvSpPr>
          <p:cNvPr id="10" name="Text Box 10"/>
          <p:cNvSpPr txBox="1">
            <a:spLocks noChangeArrowheads="1"/>
          </p:cNvSpPr>
          <p:nvPr/>
        </p:nvSpPr>
        <p:spPr bwMode="auto">
          <a:xfrm>
            <a:off x="2552700" y="4829633"/>
            <a:ext cx="7086600" cy="861774"/>
          </a:xfrm>
          <a:prstGeom prst="rect">
            <a:avLst/>
          </a:prstGeom>
          <a:noFill/>
          <a:ln w="9525">
            <a:noFill/>
            <a:miter lim="800000"/>
            <a:headEnd/>
            <a:tailEnd/>
          </a:ln>
          <a:effectLst/>
        </p:spPr>
        <p:txBody>
          <a:bodyPr>
            <a:spAutoFit/>
          </a:bodyPr>
          <a:lstStyle/>
          <a:p>
            <a:pPr algn="ctr">
              <a:spcBef>
                <a:spcPct val="50000"/>
              </a:spcBef>
            </a:pPr>
            <a:r>
              <a:rPr lang="en-GB" sz="2000" b="1" dirty="0">
                <a:solidFill>
                  <a:srgbClr val="002060"/>
                </a:solidFill>
                <a:latin typeface="Arial" charset="0"/>
              </a:rPr>
              <a:t>Dr. Qurat Ul Ain</a:t>
            </a:r>
          </a:p>
          <a:p>
            <a:pPr algn="ctr">
              <a:spcBef>
                <a:spcPct val="50000"/>
              </a:spcBef>
            </a:pPr>
            <a:r>
              <a:rPr lang="en-GB" sz="2000" b="1" dirty="0">
                <a:solidFill>
                  <a:srgbClr val="002060"/>
                </a:solidFill>
                <a:latin typeface="Arial" charset="0"/>
              </a:rPr>
              <a:t>Department of AI &amp; DS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a:t>
            </a:fld>
            <a:endParaRPr lang="en-US"/>
          </a:p>
        </p:txBody>
      </p:sp>
      <p:sp>
        <p:nvSpPr>
          <p:cNvPr id="3" name="TextBox 2"/>
          <p:cNvSpPr txBox="1"/>
          <p:nvPr/>
        </p:nvSpPr>
        <p:spPr>
          <a:xfrm>
            <a:off x="2514600" y="3842753"/>
            <a:ext cx="7391400" cy="523220"/>
          </a:xfrm>
          <a:prstGeom prst="rect">
            <a:avLst/>
          </a:prstGeom>
          <a:noFill/>
        </p:spPr>
        <p:txBody>
          <a:bodyPr wrap="square" rtlCol="0">
            <a:spAutoFit/>
          </a:bodyPr>
          <a:lstStyle/>
          <a:p>
            <a:pPr algn="ctr">
              <a:spcBef>
                <a:spcPct val="50000"/>
              </a:spcBef>
            </a:pPr>
            <a:r>
              <a:rPr lang="en-US" sz="2800" b="1" dirty="0"/>
              <a:t>Deep </a:t>
            </a:r>
            <a:r>
              <a:rPr lang="en-US" sz="2800" b="1"/>
              <a:t>Learning  </a:t>
            </a:r>
            <a:endParaRPr lang="en-US" sz="2800" b="1" dirty="0"/>
          </a:p>
        </p:txBody>
      </p:sp>
      <p:pic>
        <p:nvPicPr>
          <p:cNvPr id="4098" name="Picture 2" descr="National University of Computer and Emerging Sciences - Wikipedia">
            <a:extLst>
              <a:ext uri="{FF2B5EF4-FFF2-40B4-BE49-F238E27FC236}">
                <a16:creationId xmlns:a16="http://schemas.microsoft.com/office/drawing/2014/main" id="{E0F510F5-0228-44A0-926A-4D4211F68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53085"/>
            <a:ext cx="1864889" cy="186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205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15;g876744d34a_0_15"/>
          <p:cNvPicPr preferRelativeResize="0"/>
          <p:nvPr/>
        </p:nvPicPr>
        <p:blipFill>
          <a:blip r:embed="rId2">
            <a:alphaModFix/>
          </a:blip>
          <a:stretch>
            <a:fillRect/>
          </a:stretch>
        </p:blipFill>
        <p:spPr>
          <a:xfrm>
            <a:off x="200725" y="193675"/>
            <a:ext cx="11758950" cy="6527800"/>
          </a:xfrm>
          <a:prstGeom prst="rect">
            <a:avLst/>
          </a:prstGeom>
          <a:noFill/>
          <a:ln>
            <a:noFill/>
          </a:ln>
        </p:spPr>
      </p:pic>
    </p:spTree>
    <p:extLst>
      <p:ext uri="{BB962C8B-B14F-4D97-AF65-F5344CB8AC3E}">
        <p14:creationId xmlns:p14="http://schemas.microsoft.com/office/powerpoint/2010/main" val="305460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sz="4000" dirty="0"/>
              <a:t>APPLICATIONS/Tasks of nlp</a:t>
            </a:r>
          </a:p>
        </p:txBody>
      </p:sp>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98" r="2898"/>
          <a:stretch>
            <a:fillRect/>
          </a:stretch>
        </p:blipFill>
        <p:spPr/>
      </p:pic>
    </p:spTree>
    <p:extLst>
      <p:ext uri="{BB962C8B-B14F-4D97-AF65-F5344CB8AC3E}">
        <p14:creationId xmlns:p14="http://schemas.microsoft.com/office/powerpoint/2010/main" val="182014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4-Point Star 3"/>
          <p:cNvSpPr/>
          <p:nvPr/>
        </p:nvSpPr>
        <p:spPr>
          <a:xfrm>
            <a:off x="189464" y="187114"/>
            <a:ext cx="1494835" cy="1451965"/>
          </a:xfrm>
          <a:prstGeom prst="star24">
            <a:avLst/>
          </a:prstGeom>
          <a:blipFill>
            <a:blip r:embed="rId2"/>
            <a:tile tx="0" ty="0" sx="100000" sy="100000" flip="none" algn="tl"/>
          </a:blipFill>
          <a:ln w="142875">
            <a:solidFill>
              <a:srgbClr val="FF9900"/>
            </a:solidFill>
          </a:ln>
          <a:effectLst>
            <a:glow rad="101600">
              <a:schemeClr val="bg2">
                <a:alpha val="6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24-Point Star 4"/>
          <p:cNvSpPr/>
          <p:nvPr/>
        </p:nvSpPr>
        <p:spPr>
          <a:xfrm>
            <a:off x="285040" y="228103"/>
            <a:ext cx="1296000" cy="1368641"/>
          </a:xfrm>
          <a:prstGeom prst="star24">
            <a:avLst/>
          </a:prstGeom>
          <a:solidFill>
            <a:srgbClr val="E1E6EB"/>
          </a:solidFill>
          <a:ln>
            <a:solidFill>
              <a:schemeClr val="bg1">
                <a:lumMod val="8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NLP</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p:cNvPicPr>
            <a:picLocks noChangeAspect="1"/>
          </p:cNvPicPr>
          <p:nvPr/>
        </p:nvPicPr>
        <p:blipFill>
          <a:blip r:embed="rId3"/>
          <a:stretch>
            <a:fillRect/>
          </a:stretch>
        </p:blipFill>
        <p:spPr>
          <a:xfrm>
            <a:off x="776272" y="1930328"/>
            <a:ext cx="1518708" cy="1660565"/>
          </a:xfrm>
          <a:prstGeom prst="rect">
            <a:avLst/>
          </a:prstGeom>
        </p:spPr>
      </p:pic>
      <p:sp>
        <p:nvSpPr>
          <p:cNvPr id="10" name="TextBox 9"/>
          <p:cNvSpPr txBox="1"/>
          <p:nvPr/>
        </p:nvSpPr>
        <p:spPr>
          <a:xfrm>
            <a:off x="373046" y="3663457"/>
            <a:ext cx="21362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Speech Transcription</a:t>
            </a:r>
          </a:p>
        </p:txBody>
      </p:sp>
      <p:sp>
        <p:nvSpPr>
          <p:cNvPr id="11" name="TextBox 10"/>
          <p:cNvSpPr txBox="1"/>
          <p:nvPr/>
        </p:nvSpPr>
        <p:spPr>
          <a:xfrm>
            <a:off x="2800363" y="2256330"/>
            <a:ext cx="21734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Information Retrieval</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5381" y="-1"/>
            <a:ext cx="3948579" cy="2256331"/>
          </a:xfrm>
          <a:prstGeom prst="rect">
            <a:avLst/>
          </a:prstGeom>
        </p:spPr>
      </p:pic>
      <p:sp>
        <p:nvSpPr>
          <p:cNvPr id="13" name="TextBox 12"/>
          <p:cNvSpPr txBox="1"/>
          <p:nvPr/>
        </p:nvSpPr>
        <p:spPr>
          <a:xfrm>
            <a:off x="6196952" y="2126416"/>
            <a:ext cx="2085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Machine Translation</a:t>
            </a:r>
          </a:p>
        </p:txBody>
      </p:sp>
      <p:pic>
        <p:nvPicPr>
          <p:cNvPr id="14" name="Picture 13"/>
          <p:cNvPicPr>
            <a:picLocks noChangeAspect="1"/>
          </p:cNvPicPr>
          <p:nvPr/>
        </p:nvPicPr>
        <p:blipFill>
          <a:blip r:embed="rId5"/>
          <a:stretch>
            <a:fillRect/>
          </a:stretch>
        </p:blipFill>
        <p:spPr>
          <a:xfrm>
            <a:off x="5969183" y="168203"/>
            <a:ext cx="1981200" cy="1762125"/>
          </a:xfrm>
          <a:prstGeom prst="rect">
            <a:avLst/>
          </a:prstGeom>
        </p:spPr>
      </p:pic>
      <p:sp>
        <p:nvSpPr>
          <p:cNvPr id="15" name="TextBox 14"/>
          <p:cNvSpPr txBox="1"/>
          <p:nvPr/>
        </p:nvSpPr>
        <p:spPr>
          <a:xfrm>
            <a:off x="9505568" y="2126416"/>
            <a:ext cx="15158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Email Filtering</a:t>
            </a: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0173" y="273336"/>
            <a:ext cx="3301758" cy="1809750"/>
          </a:xfrm>
          <a:prstGeom prst="rect">
            <a:avLst/>
          </a:prstGeom>
        </p:spPr>
      </p:pic>
      <p:sp>
        <p:nvSpPr>
          <p:cNvPr id="17" name="TextBox 16"/>
          <p:cNvSpPr txBox="1"/>
          <p:nvPr/>
        </p:nvSpPr>
        <p:spPr>
          <a:xfrm>
            <a:off x="9656265" y="4576029"/>
            <a:ext cx="20277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Text Summarization</a:t>
            </a:r>
          </a:p>
        </p:txBody>
      </p:sp>
      <p:pic>
        <p:nvPicPr>
          <p:cNvPr id="18" name="Picture 17"/>
          <p:cNvPicPr>
            <a:picLocks noChangeAspect="1"/>
          </p:cNvPicPr>
          <p:nvPr/>
        </p:nvPicPr>
        <p:blipFill>
          <a:blip r:embed="rId7"/>
          <a:stretch>
            <a:fillRect/>
          </a:stretch>
        </p:blipFill>
        <p:spPr>
          <a:xfrm>
            <a:off x="9407525" y="2671730"/>
            <a:ext cx="2276475" cy="1838325"/>
          </a:xfrm>
          <a:prstGeom prst="rect">
            <a:avLst/>
          </a:prstGeom>
        </p:spPr>
      </p:pic>
      <p:sp>
        <p:nvSpPr>
          <p:cNvPr id="19" name="TextBox 18"/>
          <p:cNvSpPr txBox="1"/>
          <p:nvPr/>
        </p:nvSpPr>
        <p:spPr>
          <a:xfrm>
            <a:off x="4415565" y="6003093"/>
            <a:ext cx="10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ChatBots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0598" y="4121229"/>
            <a:ext cx="1406627" cy="1903412"/>
          </a:xfrm>
          <a:prstGeom prst="rect">
            <a:avLst/>
          </a:prstGeom>
        </p:spPr>
      </p:pic>
      <p:sp>
        <p:nvSpPr>
          <p:cNvPr id="21" name="TextBox 20"/>
          <p:cNvSpPr txBox="1"/>
          <p:nvPr/>
        </p:nvSpPr>
        <p:spPr>
          <a:xfrm>
            <a:off x="5737891" y="4703603"/>
            <a:ext cx="390288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Content Filtering and Recommendation</a:t>
            </a:r>
          </a:p>
        </p:txBody>
      </p:sp>
      <p:pic>
        <p:nvPicPr>
          <p:cNvPr id="3074" name="Picture 2" descr="Content-Based Recommender System Using NLP | by Arif Zainurrohman |  MLearning.ai | Medium"/>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6920886" y="2669595"/>
            <a:ext cx="1656000" cy="210346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97486" y="3848123"/>
            <a:ext cx="19576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Sentiment Analysis</a:t>
            </a:r>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0363" y="2607149"/>
            <a:ext cx="3332373" cy="1350962"/>
          </a:xfrm>
          <a:prstGeom prst="rect">
            <a:avLst/>
          </a:prstGeom>
        </p:spPr>
      </p:pic>
      <p:sp>
        <p:nvSpPr>
          <p:cNvPr id="25" name="TextBox 24"/>
          <p:cNvSpPr txBox="1"/>
          <p:nvPr/>
        </p:nvSpPr>
        <p:spPr>
          <a:xfrm>
            <a:off x="564547" y="5947341"/>
            <a:ext cx="20768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Question Answering</a:t>
            </a:r>
          </a:p>
        </p:txBody>
      </p:sp>
      <p:pic>
        <p:nvPicPr>
          <p:cNvPr id="26" name="Picture 25"/>
          <p:cNvPicPr>
            <a:picLocks noChangeAspect="1"/>
          </p:cNvPicPr>
          <p:nvPr/>
        </p:nvPicPr>
        <p:blipFill>
          <a:blip r:embed="rId11"/>
          <a:stretch>
            <a:fillRect/>
          </a:stretch>
        </p:blipFill>
        <p:spPr>
          <a:xfrm>
            <a:off x="279507" y="4577668"/>
            <a:ext cx="3320786" cy="1205807"/>
          </a:xfrm>
          <a:prstGeom prst="rect">
            <a:avLst/>
          </a:prstGeom>
        </p:spPr>
      </p:pic>
      <p:pic>
        <p:nvPicPr>
          <p:cNvPr id="2" name="Picture 1"/>
          <p:cNvPicPr>
            <a:picLocks noChangeAspect="1"/>
          </p:cNvPicPr>
          <p:nvPr/>
        </p:nvPicPr>
        <p:blipFill>
          <a:blip r:embed="rId12"/>
          <a:stretch>
            <a:fillRect/>
          </a:stretch>
        </p:blipFill>
        <p:spPr>
          <a:xfrm>
            <a:off x="7354974" y="5266483"/>
            <a:ext cx="4105102" cy="1199690"/>
          </a:xfrm>
          <a:prstGeom prst="rect">
            <a:avLst/>
          </a:prstGeom>
        </p:spPr>
      </p:pic>
      <p:sp>
        <p:nvSpPr>
          <p:cNvPr id="24" name="TextBox 23"/>
          <p:cNvSpPr txBox="1"/>
          <p:nvPr/>
        </p:nvSpPr>
        <p:spPr>
          <a:xfrm>
            <a:off x="8386287" y="6475055"/>
            <a:ext cx="26351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Contextual Advertisement</a:t>
            </a:r>
          </a:p>
        </p:txBody>
      </p:sp>
    </p:spTree>
    <p:extLst>
      <p:ext uri="{BB962C8B-B14F-4D97-AF65-F5344CB8AC3E}">
        <p14:creationId xmlns:p14="http://schemas.microsoft.com/office/powerpoint/2010/main" val="36946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2000"/>
                                        <p:tgtEl>
                                          <p:spTgt spid="13"/>
                                        </p:tgtEl>
                                      </p:cBhvr>
                                    </p:animEffect>
                                  </p:childTnLst>
                                </p:cTn>
                              </p:par>
                              <p:par>
                                <p:cTn id="16" presetID="21" presetClass="entr" presetSubtype="1"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heel(1)">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par>
                                <p:cTn id="32" presetID="14"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500"/>
                                        <p:tgtEl>
                                          <p:spTgt spid="19"/>
                                        </p:tgtEl>
                                      </p:cBhvr>
                                    </p:animEffect>
                                  </p:childTnLst>
                                </p:cTn>
                              </p:par>
                              <p:par>
                                <p:cTn id="40" presetID="14"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randombar(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par>
                                <p:cTn id="48" presetID="14" presetClass="entr" presetSubtype="10" fill="hold" nodeType="withEffect">
                                  <p:stCondLst>
                                    <p:cond delay="0"/>
                                  </p:stCondLst>
                                  <p:childTnLst>
                                    <p:set>
                                      <p:cBhvr>
                                        <p:cTn id="49" dur="1" fill="hold">
                                          <p:stCondLst>
                                            <p:cond delay="0"/>
                                          </p:stCondLst>
                                        </p:cTn>
                                        <p:tgtEl>
                                          <p:spTgt spid="3074"/>
                                        </p:tgtEl>
                                        <p:attrNameLst>
                                          <p:attrName>style.visibility</p:attrName>
                                        </p:attrNameLst>
                                      </p:cBhvr>
                                      <p:to>
                                        <p:strVal val="visible"/>
                                      </p:to>
                                    </p:set>
                                    <p:animEffect transition="in" filter="randombar(horizontal)">
                                      <p:cBhvr>
                                        <p:cTn id="50" dur="500"/>
                                        <p:tgtEl>
                                          <p:spTgt spid="307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randombar(horizontal)">
                                      <p:cBhvr>
                                        <p:cTn id="55" dur="500"/>
                                        <p:tgtEl>
                                          <p:spTgt spid="23"/>
                                        </p:tgtEl>
                                      </p:cBhvr>
                                    </p:animEffect>
                                  </p:childTnLst>
                                </p:cTn>
                              </p:par>
                              <p:par>
                                <p:cTn id="56" presetID="14" presetClass="entr" presetSubtype="1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randombar(horizontal)">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randombar(horizontal)">
                                      <p:cBhvr>
                                        <p:cTn id="63" dur="500"/>
                                        <p:tgtEl>
                                          <p:spTgt spid="25"/>
                                        </p:tgtEl>
                                      </p:cBhvr>
                                    </p:animEffect>
                                  </p:childTnLst>
                                </p:cTn>
                              </p:par>
                              <p:par>
                                <p:cTn id="64" presetID="14" presetClass="entr" presetSubtype="1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randombar(horizontal)">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randombar(horizontal)">
                                      <p:cBhvr>
                                        <p:cTn id="71" dur="500"/>
                                        <p:tgtEl>
                                          <p:spTgt spid="24"/>
                                        </p:tgtEl>
                                      </p:cBhvr>
                                    </p:animEffect>
                                  </p:childTnLst>
                                </p:cTn>
                              </p:par>
                              <p:par>
                                <p:cTn id="72" presetID="14" presetClass="entr" presetSubtype="10" fill="hold" nodeType="with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randombar(horizontal)">
                                      <p:cBhvr>
                                        <p:cTn id="7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19" grpId="0"/>
      <p:bldP spid="21" grpId="0"/>
      <p:bldP spid="23" grpId="0"/>
      <p:bldP spid="25"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roduction to Question Answering over Knowledge Graphs – Let the Machines  Lear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581040" y="325811"/>
            <a:ext cx="4698059" cy="26426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17643" y="3226343"/>
            <a:ext cx="19400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Knowledge Graphs</a:t>
            </a:r>
          </a:p>
        </p:txBody>
      </p:sp>
      <p:pic>
        <p:nvPicPr>
          <p:cNvPr id="3" name="Picture 2"/>
          <p:cNvPicPr>
            <a:picLocks noChangeAspect="1"/>
          </p:cNvPicPr>
          <p:nvPr/>
        </p:nvPicPr>
        <p:blipFill>
          <a:blip r:embed="rId3"/>
          <a:stretch>
            <a:fillRect/>
          </a:stretch>
        </p:blipFill>
        <p:spPr>
          <a:xfrm>
            <a:off x="7865720" y="228103"/>
            <a:ext cx="3790155" cy="1617133"/>
          </a:xfrm>
          <a:prstGeom prst="rect">
            <a:avLst/>
          </a:prstGeom>
        </p:spPr>
      </p:pic>
      <p:sp>
        <p:nvSpPr>
          <p:cNvPr id="6" name="TextBox 5"/>
          <p:cNvSpPr txBox="1"/>
          <p:nvPr/>
        </p:nvSpPr>
        <p:spPr>
          <a:xfrm>
            <a:off x="7865720" y="2173333"/>
            <a:ext cx="39183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Spelling Checking –Grammar Correction</a:t>
            </a:r>
          </a:p>
        </p:txBody>
      </p:sp>
      <p:pic>
        <p:nvPicPr>
          <p:cNvPr id="5" name="Picture 4"/>
          <p:cNvPicPr>
            <a:picLocks noChangeAspect="1"/>
          </p:cNvPicPr>
          <p:nvPr/>
        </p:nvPicPr>
        <p:blipFill>
          <a:blip r:embed="rId4"/>
          <a:stretch>
            <a:fillRect/>
          </a:stretch>
        </p:blipFill>
        <p:spPr>
          <a:xfrm>
            <a:off x="489294" y="4011612"/>
            <a:ext cx="3708591" cy="1327218"/>
          </a:xfrm>
          <a:prstGeom prst="rect">
            <a:avLst/>
          </a:prstGeom>
        </p:spPr>
      </p:pic>
      <p:sp>
        <p:nvSpPr>
          <p:cNvPr id="8" name="TextBox 7"/>
          <p:cNvSpPr txBox="1"/>
          <p:nvPr/>
        </p:nvSpPr>
        <p:spPr>
          <a:xfrm>
            <a:off x="1958564" y="5780697"/>
            <a:ext cx="13229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POS Tagging</a:t>
            </a:r>
          </a:p>
        </p:txBody>
      </p:sp>
      <p:pic>
        <p:nvPicPr>
          <p:cNvPr id="4100" name="Picture 4" descr="OpenAI's text-generating system GPT-3 is now spewing out 4.5 billion words  a day - The Ver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434" y="3595675"/>
            <a:ext cx="2466975" cy="18478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628434" y="5585320"/>
            <a:ext cx="260020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Text Generator </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(Jenny.ai,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ChatGPT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p>
        </p:txBody>
      </p:sp>
      <p:sp>
        <p:nvSpPr>
          <p:cNvPr id="11" name="24-Point Star 10"/>
          <p:cNvSpPr/>
          <p:nvPr/>
        </p:nvSpPr>
        <p:spPr>
          <a:xfrm>
            <a:off x="189464" y="187114"/>
            <a:ext cx="1494835" cy="1451965"/>
          </a:xfrm>
          <a:prstGeom prst="star24">
            <a:avLst/>
          </a:prstGeom>
          <a:blipFill>
            <a:blip r:embed="rId6"/>
            <a:tile tx="0" ty="0" sx="100000" sy="100000" flip="none" algn="tl"/>
          </a:blipFill>
          <a:ln w="142875">
            <a:solidFill>
              <a:srgbClr val="FF9900"/>
            </a:solidFill>
          </a:ln>
          <a:effectLst>
            <a:glow rad="101600">
              <a:schemeClr val="bg2">
                <a:alpha val="6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24-Point Star 11"/>
          <p:cNvSpPr/>
          <p:nvPr/>
        </p:nvSpPr>
        <p:spPr>
          <a:xfrm>
            <a:off x="285040" y="228103"/>
            <a:ext cx="1296000" cy="1368641"/>
          </a:xfrm>
          <a:prstGeom prst="star24">
            <a:avLst/>
          </a:prstGeom>
          <a:solidFill>
            <a:srgbClr val="E1E6EB"/>
          </a:solidFill>
          <a:ln>
            <a:solidFill>
              <a:schemeClr val="bg1">
                <a:lumMod val="8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NLP</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p:nvPicPr>
        <p:blipFill>
          <a:blip r:embed="rId7"/>
          <a:stretch>
            <a:fillRect/>
          </a:stretch>
        </p:blipFill>
        <p:spPr>
          <a:xfrm>
            <a:off x="4694450" y="3747377"/>
            <a:ext cx="3437418" cy="1524596"/>
          </a:xfrm>
          <a:prstGeom prst="rect">
            <a:avLst/>
          </a:prstGeom>
        </p:spPr>
      </p:pic>
      <p:sp>
        <p:nvSpPr>
          <p:cNvPr id="14" name="TextBox 13"/>
          <p:cNvSpPr txBox="1"/>
          <p:nvPr/>
        </p:nvSpPr>
        <p:spPr>
          <a:xfrm>
            <a:off x="5352024" y="5503698"/>
            <a:ext cx="242720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Medical Report Analysis</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and Prediction</a:t>
            </a:r>
          </a:p>
        </p:txBody>
      </p:sp>
    </p:spTree>
    <p:extLst>
      <p:ext uri="{BB962C8B-B14F-4D97-AF65-F5344CB8AC3E}">
        <p14:creationId xmlns:p14="http://schemas.microsoft.com/office/powerpoint/2010/main" val="328313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randombar(horizontal)">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randombar(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500"/>
                                        <p:tgtEl>
                                          <p:spTgt spid="14"/>
                                        </p:tgtEl>
                                      </p:cBhvr>
                                    </p:animEffect>
                                  </p:childTnLst>
                                </p:cTn>
                              </p:par>
                              <p:par>
                                <p:cTn id="32" presetID="14" presetClass="entr" presetSubtype="1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nodeType="withEffect">
                                  <p:stCondLst>
                                    <p:cond delay="0"/>
                                  </p:stCondLst>
                                  <p:childTnLst>
                                    <p:set>
                                      <p:cBhvr>
                                        <p:cTn id="41" dur="1" fill="hold">
                                          <p:stCondLst>
                                            <p:cond delay="0"/>
                                          </p:stCondLst>
                                        </p:cTn>
                                        <p:tgtEl>
                                          <p:spTgt spid="4100"/>
                                        </p:tgtEl>
                                        <p:attrNameLst>
                                          <p:attrName>style.visibility</p:attrName>
                                        </p:attrNameLst>
                                      </p:cBhvr>
                                      <p:to>
                                        <p:strVal val="visible"/>
                                      </p:to>
                                    </p:set>
                                    <p:animEffect transition="in" filter="randombar(horizontal)">
                                      <p:cBhvr>
                                        <p:cTn id="42"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40341" y="1883635"/>
            <a:ext cx="4938058" cy="1872028"/>
          </a:xfrm>
        </p:spPr>
        <p:txBody>
          <a:bodyPr/>
          <a:lstStyle/>
          <a:p>
            <a:pPr algn="ctr"/>
            <a:r>
              <a:rPr lang="en-GB" sz="4000" dirty="0"/>
              <a:t>COMPONENTS OF NLP</a:t>
            </a:r>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30" r="2730"/>
          <a:stretch>
            <a:fillRect/>
          </a:stretch>
        </p:blipFill>
        <p:spPr>
          <a:xfrm>
            <a:off x="70181" y="1097280"/>
            <a:ext cx="6470160" cy="6067396"/>
          </a:xfrm>
        </p:spPr>
      </p:pic>
    </p:spTree>
    <p:extLst>
      <p:ext uri="{BB962C8B-B14F-4D97-AF65-F5344CB8AC3E}">
        <p14:creationId xmlns:p14="http://schemas.microsoft.com/office/powerpoint/2010/main" val="224375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Natural Language Understanding</a:t>
            </a:r>
          </a:p>
        </p:txBody>
      </p:sp>
      <p:sp>
        <p:nvSpPr>
          <p:cNvPr id="3" name="Content Placeholder 2"/>
          <p:cNvSpPr>
            <a:spLocks noGrp="1"/>
          </p:cNvSpPr>
          <p:nvPr>
            <p:ph idx="1"/>
          </p:nvPr>
        </p:nvSpPr>
        <p:spPr>
          <a:xfrm>
            <a:off x="2589212" y="2133599"/>
            <a:ext cx="8915400" cy="4067695"/>
          </a:xfrm>
        </p:spPr>
        <p:txBody>
          <a:bodyPr>
            <a:normAutofit fontScale="92500" lnSpcReduction="10000"/>
          </a:bodyPr>
          <a:lstStyle/>
          <a:p>
            <a:pPr algn="just"/>
            <a:r>
              <a:rPr lang="en-GB" sz="2000" dirty="0"/>
              <a:t>Natural Language Understanding (NLU) helps the machine to understand and analyze human language by extracting the text from large data such as keywords, emotions, relations, semantics, etc.</a:t>
            </a:r>
          </a:p>
          <a:p>
            <a:pPr algn="just"/>
            <a:endParaRPr lang="en-GB" sz="2000" dirty="0"/>
          </a:p>
          <a:p>
            <a:r>
              <a:rPr lang="en-GB" dirty="0"/>
              <a:t>Mapping input to useful representations</a:t>
            </a:r>
          </a:p>
          <a:p>
            <a:r>
              <a:rPr lang="en-GB" dirty="0"/>
              <a:t>Analyzing different aspects of the language</a:t>
            </a:r>
          </a:p>
          <a:p>
            <a:pPr algn="just"/>
            <a:endParaRPr lang="en-GB" sz="2000" dirty="0"/>
          </a:p>
          <a:p>
            <a:pPr algn="just"/>
            <a:r>
              <a:rPr lang="en-GB" dirty="0"/>
              <a:t>It plays a crucial role in bridging the gap between human communication and machine understanding</a:t>
            </a:r>
          </a:p>
          <a:p>
            <a:pPr algn="just"/>
            <a:r>
              <a:rPr lang="en-GB" dirty="0"/>
              <a:t>NLU has numerous applications, such as virtual assistants, </a:t>
            </a:r>
            <a:r>
              <a:rPr lang="en-GB" dirty="0" err="1"/>
              <a:t>chatbots</a:t>
            </a:r>
            <a:r>
              <a:rPr lang="en-GB" dirty="0"/>
              <a:t>, sentiment analysis tools, language translation systems, information retrieval systems, and more</a:t>
            </a:r>
            <a:endParaRPr lang="en-GB" sz="2000" dirty="0"/>
          </a:p>
        </p:txBody>
      </p:sp>
    </p:spTree>
    <p:extLst>
      <p:ext uri="{BB962C8B-B14F-4D97-AF65-F5344CB8AC3E}">
        <p14:creationId xmlns:p14="http://schemas.microsoft.com/office/powerpoint/2010/main" val="2281212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Natural Language Generation</a:t>
            </a:r>
          </a:p>
        </p:txBody>
      </p:sp>
      <p:sp>
        <p:nvSpPr>
          <p:cNvPr id="3" name="Content Placeholder 2"/>
          <p:cNvSpPr>
            <a:spLocks noGrp="1"/>
          </p:cNvSpPr>
          <p:nvPr>
            <p:ph idx="1"/>
          </p:nvPr>
        </p:nvSpPr>
        <p:spPr>
          <a:xfrm>
            <a:off x="2589212" y="2133599"/>
            <a:ext cx="8915400" cy="4067695"/>
          </a:xfrm>
        </p:spPr>
        <p:txBody>
          <a:bodyPr>
            <a:normAutofit lnSpcReduction="10000"/>
          </a:bodyPr>
          <a:lstStyle/>
          <a:p>
            <a:pPr fontAlgn="base"/>
            <a:r>
              <a:rPr lang="en-GB" i="1" dirty="0"/>
              <a:t>NLG</a:t>
            </a:r>
            <a:r>
              <a:rPr lang="en-GB" dirty="0"/>
              <a:t> is concerned with generating natural language. It uses a machine representation system like a knowledge base or a logical form. You can think of it as a translator between data and natural language representation; this is the opposite of NLU. This involves three tasks-</a:t>
            </a:r>
          </a:p>
          <a:p>
            <a:pPr fontAlgn="base"/>
            <a:endParaRPr lang="en-GB" dirty="0"/>
          </a:p>
          <a:p>
            <a:pPr fontAlgn="base"/>
            <a:r>
              <a:rPr lang="en-GB" b="1" dirty="0"/>
              <a:t>Text Planning-</a:t>
            </a:r>
            <a:r>
              <a:rPr lang="en-GB" dirty="0"/>
              <a:t> To extract relevant content from the knowledge base.</a:t>
            </a:r>
          </a:p>
          <a:p>
            <a:pPr fontAlgn="base"/>
            <a:r>
              <a:rPr lang="en-GB" b="1" dirty="0"/>
              <a:t>Sentence Planning-</a:t>
            </a:r>
            <a:r>
              <a:rPr lang="en-GB" dirty="0"/>
              <a:t> To choose appropriate words, form meaningful phrases, and set sentence tone.</a:t>
            </a:r>
          </a:p>
          <a:p>
            <a:pPr fontAlgn="base"/>
            <a:r>
              <a:rPr lang="en-GB" b="1" dirty="0"/>
              <a:t>Text Realization-</a:t>
            </a:r>
            <a:r>
              <a:rPr lang="en-GB" dirty="0"/>
              <a:t> To map the sentence plan into sentence structure.</a:t>
            </a:r>
          </a:p>
          <a:p>
            <a:pPr fontAlgn="base"/>
            <a:endParaRPr lang="en-GB" dirty="0"/>
          </a:p>
          <a:p>
            <a:pPr fontAlgn="base"/>
            <a:r>
              <a:rPr lang="en-GB" dirty="0"/>
              <a:t>NLG has numerous applications, such as </a:t>
            </a:r>
            <a:r>
              <a:rPr lang="en-GB" b="1" u="sng" dirty="0" err="1"/>
              <a:t>ChatGPT</a:t>
            </a:r>
            <a:r>
              <a:rPr lang="en-GB" dirty="0"/>
              <a:t>, recommender system, personalized communication, business intelligence, more</a:t>
            </a:r>
            <a:endParaRPr lang="en-GB" sz="2000" dirty="0"/>
          </a:p>
          <a:p>
            <a:pPr fontAlgn="base"/>
            <a:endParaRPr lang="en-GB" dirty="0"/>
          </a:p>
        </p:txBody>
      </p:sp>
    </p:spTree>
    <p:extLst>
      <p:ext uri="{BB962C8B-B14F-4D97-AF65-F5344CB8AC3E}">
        <p14:creationId xmlns:p14="http://schemas.microsoft.com/office/powerpoint/2010/main" val="1934027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40341" y="1883635"/>
            <a:ext cx="4938058" cy="1872028"/>
          </a:xfrm>
        </p:spPr>
        <p:txBody>
          <a:bodyPr/>
          <a:lstStyle/>
          <a:p>
            <a:pPr algn="ctr"/>
            <a:r>
              <a:rPr lang="en-GB" sz="4000" dirty="0"/>
              <a:t>NLP </a:t>
            </a:r>
            <a:r>
              <a:rPr lang="en-GB" sz="4000" dirty="0" err="1"/>
              <a:t>uSED</a:t>
            </a:r>
            <a:r>
              <a:rPr lang="en-GB" sz="4000" dirty="0"/>
              <a:t> BY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399" y="914401"/>
            <a:ext cx="4884868" cy="4884868"/>
          </a:xfrm>
          <a:prstGeom prst="rect">
            <a:avLst/>
          </a:prstGeom>
        </p:spPr>
      </p:pic>
    </p:spTree>
    <p:extLst>
      <p:ext uri="{BB962C8B-B14F-4D97-AF65-F5344CB8AC3E}">
        <p14:creationId xmlns:p14="http://schemas.microsoft.com/office/powerpoint/2010/main" val="358226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45;g876744d34a_0_59"/>
          <p:cNvPicPr preferRelativeResize="0"/>
          <p:nvPr/>
        </p:nvPicPr>
        <p:blipFill>
          <a:blip r:embed="rId3">
            <a:alphaModFix/>
          </a:blip>
          <a:stretch>
            <a:fillRect/>
          </a:stretch>
        </p:blipFill>
        <p:spPr>
          <a:xfrm>
            <a:off x="0" y="2029897"/>
            <a:ext cx="11887201" cy="4406870"/>
          </a:xfrm>
          <a:prstGeom prst="rect">
            <a:avLst/>
          </a:prstGeom>
          <a:noFill/>
          <a:ln>
            <a:noFill/>
          </a:ln>
        </p:spPr>
      </p:pic>
      <p:pic>
        <p:nvPicPr>
          <p:cNvPr id="1026" name="Picture 2" descr="ChatGPT - Wikipedia"/>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881842" y="140641"/>
            <a:ext cx="2062692" cy="206269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File:Baidu.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p:cNvPicPr>
            <a:picLocks noChangeAspect="1"/>
          </p:cNvPicPr>
          <p:nvPr/>
        </p:nvPicPr>
        <p:blipFill>
          <a:blip r:embed="rId5"/>
          <a:stretch>
            <a:fillRect/>
          </a:stretch>
        </p:blipFill>
        <p:spPr>
          <a:xfrm>
            <a:off x="6239933" y="782122"/>
            <a:ext cx="3657600" cy="1247775"/>
          </a:xfrm>
          <a:prstGeom prst="rect">
            <a:avLst/>
          </a:prstGeom>
        </p:spPr>
      </p:pic>
    </p:spTree>
    <p:extLst>
      <p:ext uri="{BB962C8B-B14F-4D97-AF65-F5344CB8AC3E}">
        <p14:creationId xmlns:p14="http://schemas.microsoft.com/office/powerpoint/2010/main" val="267691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sz="4000" dirty="0"/>
              <a:t>What is End-end nlp Pipeline?</a:t>
            </a:r>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737" b="1737"/>
          <a:stretch>
            <a:fillRect/>
          </a:stretch>
        </p:blipFill>
        <p:spPr/>
      </p:pic>
    </p:spTree>
    <p:extLst>
      <p:ext uri="{BB962C8B-B14F-4D97-AF65-F5344CB8AC3E}">
        <p14:creationId xmlns:p14="http://schemas.microsoft.com/office/powerpoint/2010/main" val="430513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55" b="1355"/>
          <a:stretch>
            <a:fillRect/>
          </a:stretch>
        </p:blipFill>
        <p:spPr/>
      </p:pic>
      <p:sp>
        <p:nvSpPr>
          <p:cNvPr id="4" name="Title 3"/>
          <p:cNvSpPr>
            <a:spLocks noGrp="1"/>
          </p:cNvSpPr>
          <p:nvPr>
            <p:ph type="title"/>
          </p:nvPr>
        </p:nvSpPr>
        <p:spPr bwMode="blackGray">
          <a:xfrm>
            <a:off x="507715" y="2896394"/>
            <a:ext cx="4950937" cy="1872028"/>
          </a:xfrm>
        </p:spPr>
        <p:txBody>
          <a:bodyPr/>
          <a:lstStyle/>
          <a:p>
            <a:pPr algn="ctr"/>
            <a:r>
              <a:rPr lang="en-US" sz="4000" dirty="0"/>
              <a:t>Introduction to natural language  processing</a:t>
            </a:r>
          </a:p>
        </p:txBody>
      </p:sp>
      <p:cxnSp>
        <p:nvCxnSpPr>
          <p:cNvPr id="14" name="Straight Connector 13">
            <a:extLst>
              <a:ext uri="{FF2B5EF4-FFF2-40B4-BE49-F238E27FC236}">
                <a16:creationId xmlns:a16="http://schemas.microsoft.com/office/drawing/2014/main" id="{3FEF4EBC-B646-41B8-852F-28E73136DE22}"/>
              </a:ext>
              <a:ext uri="{C183D7F6-B498-43B3-948B-1728B52AA6E4}">
                <adec:decorative xmlns:adec="http://schemas.microsoft.com/office/drawing/2017/decorative" val="1"/>
              </a:ext>
            </a:extLst>
          </p:cNvPr>
          <p:cNvCxnSpPr>
            <a:cxnSpLocks/>
          </p:cNvCxnSpPr>
          <p:nvPr/>
        </p:nvCxnSpPr>
        <p:spPr>
          <a:xfrm>
            <a:off x="434874" y="4747639"/>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2916073" y="660573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00377-489B-40EC-B059-26BDDD2E89B9}"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471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Points to REMEMBER</a:t>
            </a:r>
          </a:p>
        </p:txBody>
      </p:sp>
      <p:sp>
        <p:nvSpPr>
          <p:cNvPr id="3" name="Text Placeholder 2"/>
          <p:cNvSpPr>
            <a:spLocks noGrp="1"/>
          </p:cNvSpPr>
          <p:nvPr>
            <p:ph type="body" sz="half" idx="2"/>
          </p:nvPr>
        </p:nvSpPr>
        <p:spPr>
          <a:xfrm>
            <a:off x="608639" y="2406770"/>
            <a:ext cx="9940212" cy="3949580"/>
          </a:xfrm>
        </p:spPr>
        <p:txBody>
          <a:bodyPr>
            <a:normAutofit/>
          </a:bodyPr>
          <a:lstStyle/>
          <a:p>
            <a:pPr marL="342900" lvl="0" indent="-342900" defTabSz="457200">
              <a:spcBef>
                <a:spcPts val="1000"/>
              </a:spcBef>
              <a:buClr>
                <a:srgbClr val="A53010"/>
              </a:buClr>
              <a:buFont typeface="Wingdings 3" charset="2"/>
              <a:buChar char=""/>
            </a:pPr>
            <a:r>
              <a:rPr lang="en-GB" sz="2000" dirty="0"/>
              <a:t>NLP Pipeline is not Universal.</a:t>
            </a:r>
          </a:p>
          <a:p>
            <a:pPr marL="342900" lvl="0" indent="-342900" defTabSz="457200">
              <a:spcBef>
                <a:spcPts val="1000"/>
              </a:spcBef>
              <a:buClr>
                <a:srgbClr val="A53010"/>
              </a:buClr>
              <a:buFont typeface="Wingdings 3" charset="2"/>
              <a:buChar char=""/>
            </a:pPr>
            <a:r>
              <a:rPr lang="en-GB" sz="2000" dirty="0"/>
              <a:t>Vary from task to task.</a:t>
            </a:r>
          </a:p>
          <a:p>
            <a:pPr marL="342900" lvl="0" indent="-342900" defTabSz="457200">
              <a:spcBef>
                <a:spcPts val="1000"/>
              </a:spcBef>
              <a:buClr>
                <a:srgbClr val="A53010"/>
              </a:buClr>
              <a:buFont typeface="Wingdings 3" charset="2"/>
              <a:buChar char=""/>
            </a:pPr>
            <a:r>
              <a:rPr lang="en-GB" sz="2000" dirty="0"/>
              <a:t>Deep Learning Pipelines are slightly different.</a:t>
            </a:r>
          </a:p>
          <a:p>
            <a:pPr marL="342900" lvl="0" indent="-342900" defTabSz="457200">
              <a:spcBef>
                <a:spcPts val="1000"/>
              </a:spcBef>
              <a:buClr>
                <a:srgbClr val="A53010"/>
              </a:buClr>
              <a:buFont typeface="Wingdings 3" charset="2"/>
              <a:buChar char=""/>
            </a:pPr>
            <a:r>
              <a:rPr lang="en-GB" sz="2000" dirty="0"/>
              <a:t>NLP Pipeline is not linear.</a:t>
            </a:r>
          </a:p>
          <a:p>
            <a:pPr lvl="0" defTabSz="457200">
              <a:spcBef>
                <a:spcPts val="1000"/>
              </a:spcBef>
              <a:buClr>
                <a:srgbClr val="A53010"/>
              </a:buClr>
            </a:pPr>
            <a:r>
              <a:rPr lang="en-GB" sz="2000" dirty="0"/>
              <a:t>																	</a:t>
            </a:r>
          </a:p>
          <a:p>
            <a:pPr lvl="0" defTabSz="457200">
              <a:spcBef>
                <a:spcPts val="1000"/>
              </a:spcBef>
              <a:buClr>
                <a:srgbClr val="A53010"/>
              </a:buClr>
            </a:pPr>
            <a:r>
              <a:rPr lang="en-GB" sz="2000" dirty="0"/>
              <a:t>																		</a:t>
            </a:r>
            <a:endParaRPr lang="en-GB" sz="2000" b="1" dirty="0"/>
          </a:p>
        </p:txBody>
      </p:sp>
      <p:pic>
        <p:nvPicPr>
          <p:cNvPr id="1026" name="Picture 2" descr="430+ Points To Remember Illustrations, Royalty-Free Vector Graphic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0087">
            <a:off x="9423914" y="471933"/>
            <a:ext cx="2110530" cy="211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83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sz="4000" dirty="0"/>
              <a:t>STEPS Involved in nlp pipeline</a:t>
            </a:r>
          </a:p>
        </p:txBody>
      </p:sp>
      <p:graphicFrame>
        <p:nvGraphicFramePr>
          <p:cNvPr id="2" name="Diagram 1"/>
          <p:cNvGraphicFramePr/>
          <p:nvPr/>
        </p:nvGraphicFramePr>
        <p:xfrm>
          <a:off x="1741055" y="25318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004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7BC0C9B4-0FAE-4242-8289-65219DBD3F01}"/>
                                            </p:graphicEl>
                                          </p:spTgt>
                                        </p:tgtEl>
                                        <p:attrNameLst>
                                          <p:attrName>style.visibility</p:attrName>
                                        </p:attrNameLst>
                                      </p:cBhvr>
                                      <p:to>
                                        <p:strVal val="visible"/>
                                      </p:to>
                                    </p:set>
                                    <p:animEffect transition="in" filter="fade">
                                      <p:cBhvr>
                                        <p:cTn id="7" dur="500"/>
                                        <p:tgtEl>
                                          <p:spTgt spid="2">
                                            <p:graphicEl>
                                              <a:dgm id="{7BC0C9B4-0FAE-4242-8289-65219DBD3F0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67D1B522-400B-40F1-9868-BC415E5DC978}"/>
                                            </p:graphicEl>
                                          </p:spTgt>
                                        </p:tgtEl>
                                        <p:attrNameLst>
                                          <p:attrName>style.visibility</p:attrName>
                                        </p:attrNameLst>
                                      </p:cBhvr>
                                      <p:to>
                                        <p:strVal val="visible"/>
                                      </p:to>
                                    </p:set>
                                    <p:animEffect transition="in" filter="fade">
                                      <p:cBhvr>
                                        <p:cTn id="10" dur="500"/>
                                        <p:tgtEl>
                                          <p:spTgt spid="2">
                                            <p:graphicEl>
                                              <a:dgm id="{67D1B522-400B-40F1-9868-BC415E5DC97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E2DC3CED-9AD3-4CF8-8405-C9E119D329A9}"/>
                                            </p:graphicEl>
                                          </p:spTgt>
                                        </p:tgtEl>
                                        <p:attrNameLst>
                                          <p:attrName>style.visibility</p:attrName>
                                        </p:attrNameLst>
                                      </p:cBhvr>
                                      <p:to>
                                        <p:strVal val="visible"/>
                                      </p:to>
                                    </p:set>
                                    <p:animEffect transition="in" filter="fade">
                                      <p:cBhvr>
                                        <p:cTn id="15" dur="500"/>
                                        <p:tgtEl>
                                          <p:spTgt spid="2">
                                            <p:graphicEl>
                                              <a:dgm id="{E2DC3CED-9AD3-4CF8-8405-C9E119D329A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30DBEF1B-4760-4970-857F-561F9F685B45}"/>
                                            </p:graphicEl>
                                          </p:spTgt>
                                        </p:tgtEl>
                                        <p:attrNameLst>
                                          <p:attrName>style.visibility</p:attrName>
                                        </p:attrNameLst>
                                      </p:cBhvr>
                                      <p:to>
                                        <p:strVal val="visible"/>
                                      </p:to>
                                    </p:set>
                                    <p:animEffect transition="in" filter="fade">
                                      <p:cBhvr>
                                        <p:cTn id="18" dur="500"/>
                                        <p:tgtEl>
                                          <p:spTgt spid="2">
                                            <p:graphicEl>
                                              <a:dgm id="{30DBEF1B-4760-4970-857F-561F9F685B4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70E240CF-2752-4C95-B3CC-541D24CA6694}"/>
                                            </p:graphicEl>
                                          </p:spTgt>
                                        </p:tgtEl>
                                        <p:attrNameLst>
                                          <p:attrName>style.visibility</p:attrName>
                                        </p:attrNameLst>
                                      </p:cBhvr>
                                      <p:to>
                                        <p:strVal val="visible"/>
                                      </p:to>
                                    </p:set>
                                    <p:animEffect transition="in" filter="fade">
                                      <p:cBhvr>
                                        <p:cTn id="23" dur="500"/>
                                        <p:tgtEl>
                                          <p:spTgt spid="2">
                                            <p:graphicEl>
                                              <a:dgm id="{70E240CF-2752-4C95-B3CC-541D24CA669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70AA69BC-ED6B-45BC-8945-F8F32036AEEF}"/>
                                            </p:graphicEl>
                                          </p:spTgt>
                                        </p:tgtEl>
                                        <p:attrNameLst>
                                          <p:attrName>style.visibility</p:attrName>
                                        </p:attrNameLst>
                                      </p:cBhvr>
                                      <p:to>
                                        <p:strVal val="visible"/>
                                      </p:to>
                                    </p:set>
                                    <p:animEffect transition="in" filter="fade">
                                      <p:cBhvr>
                                        <p:cTn id="26" dur="500"/>
                                        <p:tgtEl>
                                          <p:spTgt spid="2">
                                            <p:graphicEl>
                                              <a:dgm id="{70AA69BC-ED6B-45BC-8945-F8F32036AEE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84709363-63CE-41A3-B4DB-7EFBC2C99661}"/>
                                            </p:graphicEl>
                                          </p:spTgt>
                                        </p:tgtEl>
                                        <p:attrNameLst>
                                          <p:attrName>style.visibility</p:attrName>
                                        </p:attrNameLst>
                                      </p:cBhvr>
                                      <p:to>
                                        <p:strVal val="visible"/>
                                      </p:to>
                                    </p:set>
                                    <p:animEffect transition="in" filter="fade">
                                      <p:cBhvr>
                                        <p:cTn id="31" dur="500"/>
                                        <p:tgtEl>
                                          <p:spTgt spid="2">
                                            <p:graphicEl>
                                              <a:dgm id="{84709363-63CE-41A3-B4DB-7EFBC2C9966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E77825EB-6CA8-4D6E-ABEA-EF16F6F3124D}"/>
                                            </p:graphicEl>
                                          </p:spTgt>
                                        </p:tgtEl>
                                        <p:attrNameLst>
                                          <p:attrName>style.visibility</p:attrName>
                                        </p:attrNameLst>
                                      </p:cBhvr>
                                      <p:to>
                                        <p:strVal val="visible"/>
                                      </p:to>
                                    </p:set>
                                    <p:animEffect transition="in" filter="fade">
                                      <p:cBhvr>
                                        <p:cTn id="34" dur="500"/>
                                        <p:tgtEl>
                                          <p:spTgt spid="2">
                                            <p:graphicEl>
                                              <a:dgm id="{E77825EB-6CA8-4D6E-ABEA-EF16F6F3124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6656BB8E-173F-44BD-8E21-B62ED994C466}"/>
                                            </p:graphicEl>
                                          </p:spTgt>
                                        </p:tgtEl>
                                        <p:attrNameLst>
                                          <p:attrName>style.visibility</p:attrName>
                                        </p:attrNameLst>
                                      </p:cBhvr>
                                      <p:to>
                                        <p:strVal val="visible"/>
                                      </p:to>
                                    </p:set>
                                    <p:animEffect transition="in" filter="fade">
                                      <p:cBhvr>
                                        <p:cTn id="39" dur="500"/>
                                        <p:tgtEl>
                                          <p:spTgt spid="2">
                                            <p:graphicEl>
                                              <a:dgm id="{6656BB8E-173F-44BD-8E21-B62ED994C466}"/>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CB9F25CC-6FDD-4D5E-9DB7-ED9A3D02CCBC}"/>
                                            </p:graphicEl>
                                          </p:spTgt>
                                        </p:tgtEl>
                                        <p:attrNameLst>
                                          <p:attrName>style.visibility</p:attrName>
                                        </p:attrNameLst>
                                      </p:cBhvr>
                                      <p:to>
                                        <p:strVal val="visible"/>
                                      </p:to>
                                    </p:set>
                                    <p:animEffect transition="in" filter="fade">
                                      <p:cBhvr>
                                        <p:cTn id="42" dur="500"/>
                                        <p:tgtEl>
                                          <p:spTgt spid="2">
                                            <p:graphicEl>
                                              <a:dgm id="{CB9F25CC-6FDD-4D5E-9DB7-ED9A3D02CCB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494306" y="10018"/>
          <a:ext cx="10141609" cy="4494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nvGraphicFramePr>
        <p:xfrm>
          <a:off x="2942540" y="3927733"/>
          <a:ext cx="1712226" cy="10176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nvGraphicFramePr>
        <p:xfrm>
          <a:off x="5762742" y="3847433"/>
          <a:ext cx="1712226" cy="101769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6" name="Diagram 25"/>
          <p:cNvGraphicFramePr/>
          <p:nvPr/>
        </p:nvGraphicFramePr>
        <p:xfrm>
          <a:off x="5762742" y="4553097"/>
          <a:ext cx="1051944" cy="116430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cxnSp>
        <p:nvCxnSpPr>
          <p:cNvPr id="28" name="Elbow Connector 27"/>
          <p:cNvCxnSpPr/>
          <p:nvPr/>
        </p:nvCxnSpPr>
        <p:spPr>
          <a:xfrm rot="5400000" flipV="1">
            <a:off x="6759817" y="1815779"/>
            <a:ext cx="1368000" cy="3204000"/>
          </a:xfrm>
          <a:prstGeom prst="bentConnector3">
            <a:avLst>
              <a:gd name="adj1" fmla="val 31758"/>
            </a:avLst>
          </a:prstGeom>
          <a:ln w="12700"/>
        </p:spPr>
        <p:style>
          <a:lnRef idx="1">
            <a:schemeClr val="dk1"/>
          </a:lnRef>
          <a:fillRef idx="0">
            <a:schemeClr val="dk1"/>
          </a:fillRef>
          <a:effectRef idx="0">
            <a:schemeClr val="dk1"/>
          </a:effectRef>
          <a:fontRef idx="minor">
            <a:schemeClr val="tx1"/>
          </a:fontRef>
        </p:style>
      </p:cxnSp>
      <p:graphicFrame>
        <p:nvGraphicFramePr>
          <p:cNvPr id="31" name="Diagram 30"/>
          <p:cNvGraphicFramePr/>
          <p:nvPr/>
        </p:nvGraphicFramePr>
        <p:xfrm>
          <a:off x="8804874" y="3880231"/>
          <a:ext cx="3357322" cy="2616822"/>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29032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DC05D078-111E-4F83-879C-74B03E5D0591}"/>
                                            </p:graphicEl>
                                          </p:spTgt>
                                        </p:tgtEl>
                                        <p:attrNameLst>
                                          <p:attrName>style.visibility</p:attrName>
                                        </p:attrNameLst>
                                      </p:cBhvr>
                                      <p:to>
                                        <p:strVal val="visible"/>
                                      </p:to>
                                    </p:set>
                                    <p:animEffect transition="in" filter="randombar(horizontal)">
                                      <p:cBhvr>
                                        <p:cTn id="7" dur="500"/>
                                        <p:tgtEl>
                                          <p:spTgt spid="3">
                                            <p:graphicEl>
                                              <a:dgm id="{DC05D078-111E-4F83-879C-74B03E5D0591}"/>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430597DA-CD21-4CF7-8E4F-7165FB4940A7}"/>
                                            </p:graphicEl>
                                          </p:spTgt>
                                        </p:tgtEl>
                                        <p:attrNameLst>
                                          <p:attrName>style.visibility</p:attrName>
                                        </p:attrNameLst>
                                      </p:cBhvr>
                                      <p:to>
                                        <p:strVal val="visible"/>
                                      </p:to>
                                    </p:set>
                                    <p:animEffect transition="in" filter="randombar(horizontal)">
                                      <p:cBhvr>
                                        <p:cTn id="10" dur="500"/>
                                        <p:tgtEl>
                                          <p:spTgt spid="3">
                                            <p:graphicEl>
                                              <a:dgm id="{430597DA-CD21-4CF7-8E4F-7165FB4940A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graphicEl>
                                              <a:dgm id="{4F34FE35-5A3E-4CA1-9495-8D6C6CFEADF7}"/>
                                            </p:graphicEl>
                                          </p:spTgt>
                                        </p:tgtEl>
                                        <p:attrNameLst>
                                          <p:attrName>style.visibility</p:attrName>
                                        </p:attrNameLst>
                                      </p:cBhvr>
                                      <p:to>
                                        <p:strVal val="visible"/>
                                      </p:to>
                                    </p:set>
                                    <p:animEffect transition="in" filter="randombar(horizontal)">
                                      <p:cBhvr>
                                        <p:cTn id="15" dur="500"/>
                                        <p:tgtEl>
                                          <p:spTgt spid="3">
                                            <p:graphicEl>
                                              <a:dgm id="{4F34FE35-5A3E-4CA1-9495-8D6C6CFEADF7}"/>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graphicEl>
                                              <a:dgm id="{D47E1AB4-3BF9-4ACF-9629-146C0B222EE6}"/>
                                            </p:graphicEl>
                                          </p:spTgt>
                                        </p:tgtEl>
                                        <p:attrNameLst>
                                          <p:attrName>style.visibility</p:attrName>
                                        </p:attrNameLst>
                                      </p:cBhvr>
                                      <p:to>
                                        <p:strVal val="visible"/>
                                      </p:to>
                                    </p:set>
                                    <p:animEffect transition="in" filter="randombar(horizontal)">
                                      <p:cBhvr>
                                        <p:cTn id="18" dur="500"/>
                                        <p:tgtEl>
                                          <p:spTgt spid="3">
                                            <p:graphicEl>
                                              <a:dgm id="{D47E1AB4-3BF9-4ACF-9629-146C0B222EE6}"/>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graphicEl>
                                              <a:dgm id="{322A74E0-4C27-4285-A48C-E928B6D2DD62}"/>
                                            </p:graphicEl>
                                          </p:spTgt>
                                        </p:tgtEl>
                                        <p:attrNameLst>
                                          <p:attrName>style.visibility</p:attrName>
                                        </p:attrNameLst>
                                      </p:cBhvr>
                                      <p:to>
                                        <p:strVal val="visible"/>
                                      </p:to>
                                    </p:set>
                                    <p:animEffect transition="in" filter="randombar(horizontal)">
                                      <p:cBhvr>
                                        <p:cTn id="21" dur="500"/>
                                        <p:tgtEl>
                                          <p:spTgt spid="3">
                                            <p:graphicEl>
                                              <a:dgm id="{322A74E0-4C27-4285-A48C-E928B6D2DD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graphicEl>
                                              <a:dgm id="{5BAF9792-C3D4-4BEB-B56C-0E95885085C6}"/>
                                            </p:graphicEl>
                                          </p:spTgt>
                                        </p:tgtEl>
                                        <p:attrNameLst>
                                          <p:attrName>style.visibility</p:attrName>
                                        </p:attrNameLst>
                                      </p:cBhvr>
                                      <p:to>
                                        <p:strVal val="visible"/>
                                      </p:to>
                                    </p:set>
                                    <p:animEffect transition="in" filter="randombar(horizontal)">
                                      <p:cBhvr>
                                        <p:cTn id="26" dur="500"/>
                                        <p:tgtEl>
                                          <p:spTgt spid="3">
                                            <p:graphicEl>
                                              <a:dgm id="{5BAF9792-C3D4-4BEB-B56C-0E95885085C6}"/>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
                                            <p:graphicEl>
                                              <a:dgm id="{8E9EBB6A-CB59-48AC-88E8-3D680BD78BF3}"/>
                                            </p:graphicEl>
                                          </p:spTgt>
                                        </p:tgtEl>
                                        <p:attrNameLst>
                                          <p:attrName>style.visibility</p:attrName>
                                        </p:attrNameLst>
                                      </p:cBhvr>
                                      <p:to>
                                        <p:strVal val="visible"/>
                                      </p:to>
                                    </p:set>
                                    <p:animEffect transition="in" filter="randombar(horizontal)">
                                      <p:cBhvr>
                                        <p:cTn id="29" dur="500"/>
                                        <p:tgtEl>
                                          <p:spTgt spid="3">
                                            <p:graphicEl>
                                              <a:dgm id="{8E9EBB6A-CB59-48AC-88E8-3D680BD78BF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
                                            <p:graphicEl>
                                              <a:dgm id="{027B410D-399D-435F-8D7A-AC74802F08D3}"/>
                                            </p:graphicEl>
                                          </p:spTgt>
                                        </p:tgtEl>
                                        <p:attrNameLst>
                                          <p:attrName>style.visibility</p:attrName>
                                        </p:attrNameLst>
                                      </p:cBhvr>
                                      <p:to>
                                        <p:strVal val="visible"/>
                                      </p:to>
                                    </p:set>
                                    <p:animEffect transition="in" filter="randombar(horizontal)">
                                      <p:cBhvr>
                                        <p:cTn id="32" dur="500"/>
                                        <p:tgtEl>
                                          <p:spTgt spid="3">
                                            <p:graphicEl>
                                              <a:dgm id="{027B410D-399D-435F-8D7A-AC74802F08D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graphicEl>
                                              <a:dgm id="{B105143A-1EE7-4151-BB5D-CFFBA81A2785}"/>
                                            </p:graphicEl>
                                          </p:spTgt>
                                        </p:tgtEl>
                                        <p:attrNameLst>
                                          <p:attrName>style.visibility</p:attrName>
                                        </p:attrNameLst>
                                      </p:cBhvr>
                                      <p:to>
                                        <p:strVal val="visible"/>
                                      </p:to>
                                    </p:set>
                                    <p:animEffect transition="in" filter="randombar(horizontal)">
                                      <p:cBhvr>
                                        <p:cTn id="37" dur="500"/>
                                        <p:tgtEl>
                                          <p:spTgt spid="3">
                                            <p:graphicEl>
                                              <a:dgm id="{B105143A-1EE7-4151-BB5D-CFFBA81A2785}"/>
                                            </p:graphic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
                                            <p:graphicEl>
                                              <a:dgm id="{DB8820B7-AE53-47A5-BB7B-C77FD865E07D}"/>
                                            </p:graphicEl>
                                          </p:spTgt>
                                        </p:tgtEl>
                                        <p:attrNameLst>
                                          <p:attrName>style.visibility</p:attrName>
                                        </p:attrNameLst>
                                      </p:cBhvr>
                                      <p:to>
                                        <p:strVal val="visible"/>
                                      </p:to>
                                    </p:set>
                                    <p:animEffect transition="in" filter="randombar(horizontal)">
                                      <p:cBhvr>
                                        <p:cTn id="40" dur="500"/>
                                        <p:tgtEl>
                                          <p:spTgt spid="3">
                                            <p:graphicEl>
                                              <a:dgm id="{DB8820B7-AE53-47A5-BB7B-C77FD865E07D}"/>
                                            </p:graphicEl>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
                                            <p:graphicEl>
                                              <a:dgm id="{F079E7FE-DF40-4BB5-A9E1-77C320FB94FD}"/>
                                            </p:graphicEl>
                                          </p:spTgt>
                                        </p:tgtEl>
                                        <p:attrNameLst>
                                          <p:attrName>style.visibility</p:attrName>
                                        </p:attrNameLst>
                                      </p:cBhvr>
                                      <p:to>
                                        <p:strVal val="visible"/>
                                      </p:to>
                                    </p:set>
                                    <p:animEffect transition="in" filter="randombar(horizontal)">
                                      <p:cBhvr>
                                        <p:cTn id="43" dur="500"/>
                                        <p:tgtEl>
                                          <p:spTgt spid="3">
                                            <p:graphicEl>
                                              <a:dgm id="{F079E7FE-DF40-4BB5-A9E1-77C320FB94FD}"/>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graphicEl>
                                              <a:dgm id="{AB425315-84D2-4D35-8800-26BE83101CA2}"/>
                                            </p:graphicEl>
                                          </p:spTgt>
                                        </p:tgtEl>
                                        <p:attrNameLst>
                                          <p:attrName>style.visibility</p:attrName>
                                        </p:attrNameLst>
                                      </p:cBhvr>
                                      <p:to>
                                        <p:strVal val="visible"/>
                                      </p:to>
                                    </p:set>
                                    <p:animEffect transition="in" filter="randombar(horizontal)">
                                      <p:cBhvr>
                                        <p:cTn id="48" dur="500"/>
                                        <p:tgtEl>
                                          <p:spTgt spid="3">
                                            <p:graphicEl>
                                              <a:dgm id="{AB425315-84D2-4D35-8800-26BE83101CA2}"/>
                                            </p:graphicEl>
                                          </p:spTgt>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
                                            <p:graphicEl>
                                              <a:dgm id="{3D06560A-9B04-4A1C-818C-98C755F7BF43}"/>
                                            </p:graphicEl>
                                          </p:spTgt>
                                        </p:tgtEl>
                                        <p:attrNameLst>
                                          <p:attrName>style.visibility</p:attrName>
                                        </p:attrNameLst>
                                      </p:cBhvr>
                                      <p:to>
                                        <p:strVal val="visible"/>
                                      </p:to>
                                    </p:set>
                                    <p:animEffect transition="in" filter="randombar(horizontal)">
                                      <p:cBhvr>
                                        <p:cTn id="51" dur="500"/>
                                        <p:tgtEl>
                                          <p:spTgt spid="3">
                                            <p:graphicEl>
                                              <a:dgm id="{3D06560A-9B04-4A1C-818C-98C755F7BF43}"/>
                                            </p:graphicEl>
                                          </p:spTgt>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
                                            <p:graphicEl>
                                              <a:dgm id="{1DBC6997-AD54-4D2C-A178-44EFA13F8BBC}"/>
                                            </p:graphicEl>
                                          </p:spTgt>
                                        </p:tgtEl>
                                        <p:attrNameLst>
                                          <p:attrName>style.visibility</p:attrName>
                                        </p:attrNameLst>
                                      </p:cBhvr>
                                      <p:to>
                                        <p:strVal val="visible"/>
                                      </p:to>
                                    </p:set>
                                    <p:animEffect transition="in" filter="randombar(horizontal)">
                                      <p:cBhvr>
                                        <p:cTn id="54" dur="500"/>
                                        <p:tgtEl>
                                          <p:spTgt spid="3">
                                            <p:graphicEl>
                                              <a:dgm id="{1DBC6997-AD54-4D2C-A178-44EFA13F8BBC}"/>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
                                            <p:graphicEl>
                                              <a:dgm id="{3BC2D993-E88E-4832-B3B7-F5AE54336A3F}"/>
                                            </p:graphicEl>
                                          </p:spTgt>
                                        </p:tgtEl>
                                        <p:attrNameLst>
                                          <p:attrName>style.visibility</p:attrName>
                                        </p:attrNameLst>
                                      </p:cBhvr>
                                      <p:to>
                                        <p:strVal val="visible"/>
                                      </p:to>
                                    </p:set>
                                    <p:animEffect transition="in" filter="randombar(horizontal)">
                                      <p:cBhvr>
                                        <p:cTn id="59" dur="500"/>
                                        <p:tgtEl>
                                          <p:spTgt spid="3">
                                            <p:graphicEl>
                                              <a:dgm id="{3BC2D993-E88E-4832-B3B7-F5AE54336A3F}"/>
                                            </p:graphicEl>
                                          </p:spTgt>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
                                            <p:graphicEl>
                                              <a:dgm id="{1845A6DE-E716-46D6-91B6-73FCC794C037}"/>
                                            </p:graphicEl>
                                          </p:spTgt>
                                        </p:tgtEl>
                                        <p:attrNameLst>
                                          <p:attrName>style.visibility</p:attrName>
                                        </p:attrNameLst>
                                      </p:cBhvr>
                                      <p:to>
                                        <p:strVal val="visible"/>
                                      </p:to>
                                    </p:set>
                                    <p:animEffect transition="in" filter="randombar(horizontal)">
                                      <p:cBhvr>
                                        <p:cTn id="62" dur="500"/>
                                        <p:tgtEl>
                                          <p:spTgt spid="3">
                                            <p:graphicEl>
                                              <a:dgm id="{1845A6DE-E716-46D6-91B6-73FCC794C037}"/>
                                            </p:graphicEl>
                                          </p:spTgt>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
                                            <p:graphicEl>
                                              <a:dgm id="{C27E36A1-AFF7-40D4-8265-F2DC8F30399E}"/>
                                            </p:graphicEl>
                                          </p:spTgt>
                                        </p:tgtEl>
                                        <p:attrNameLst>
                                          <p:attrName>style.visibility</p:attrName>
                                        </p:attrNameLst>
                                      </p:cBhvr>
                                      <p:to>
                                        <p:strVal val="visible"/>
                                      </p:to>
                                    </p:set>
                                    <p:animEffect transition="in" filter="randombar(horizontal)">
                                      <p:cBhvr>
                                        <p:cTn id="65" dur="500"/>
                                        <p:tgtEl>
                                          <p:spTgt spid="3">
                                            <p:graphicEl>
                                              <a:dgm id="{C27E36A1-AFF7-40D4-8265-F2DC8F30399E}"/>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
                                            <p:graphicEl>
                                              <a:dgm id="{E168A460-3AA2-47C7-A2C9-17E868244D23}"/>
                                            </p:graphicEl>
                                          </p:spTgt>
                                        </p:tgtEl>
                                        <p:attrNameLst>
                                          <p:attrName>style.visibility</p:attrName>
                                        </p:attrNameLst>
                                      </p:cBhvr>
                                      <p:to>
                                        <p:strVal val="visible"/>
                                      </p:to>
                                    </p:set>
                                    <p:animEffect transition="in" filter="randombar(horizontal)">
                                      <p:cBhvr>
                                        <p:cTn id="70" dur="500"/>
                                        <p:tgtEl>
                                          <p:spTgt spid="3">
                                            <p:graphicEl>
                                              <a:dgm id="{E168A460-3AA2-47C7-A2C9-17E868244D23}"/>
                                            </p:graphicEl>
                                          </p:spTgt>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
                                            <p:graphicEl>
                                              <a:dgm id="{A27F48C7-C662-449D-B1B4-53FDD25B24BB}"/>
                                            </p:graphicEl>
                                          </p:spTgt>
                                        </p:tgtEl>
                                        <p:attrNameLst>
                                          <p:attrName>style.visibility</p:attrName>
                                        </p:attrNameLst>
                                      </p:cBhvr>
                                      <p:to>
                                        <p:strVal val="visible"/>
                                      </p:to>
                                    </p:set>
                                    <p:animEffect transition="in" filter="randombar(horizontal)">
                                      <p:cBhvr>
                                        <p:cTn id="73" dur="500"/>
                                        <p:tgtEl>
                                          <p:spTgt spid="3">
                                            <p:graphicEl>
                                              <a:dgm id="{A27F48C7-C662-449D-B1B4-53FDD25B24BB}"/>
                                            </p:graphicEl>
                                          </p:spTgt>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
                                            <p:graphicEl>
                                              <a:dgm id="{7DD66D35-1362-42E0-81B4-35CAF89AB463}"/>
                                            </p:graphicEl>
                                          </p:spTgt>
                                        </p:tgtEl>
                                        <p:attrNameLst>
                                          <p:attrName>style.visibility</p:attrName>
                                        </p:attrNameLst>
                                      </p:cBhvr>
                                      <p:to>
                                        <p:strVal val="visible"/>
                                      </p:to>
                                    </p:set>
                                    <p:animEffect transition="in" filter="randombar(horizontal)">
                                      <p:cBhvr>
                                        <p:cTn id="76" dur="500"/>
                                        <p:tgtEl>
                                          <p:spTgt spid="3">
                                            <p:graphicEl>
                                              <a:dgm id="{7DD66D35-1362-42E0-81B4-35CAF89AB463}"/>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randombar(horizontal)">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randombar(horizontal)">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26">
                                            <p:graphicEl>
                                              <a:dgm id="{1DA66D0E-1DD4-4132-A80F-E7AB32D95F90}"/>
                                            </p:graphicEl>
                                          </p:spTgt>
                                        </p:tgtEl>
                                        <p:attrNameLst>
                                          <p:attrName>style.visibility</p:attrName>
                                        </p:attrNameLst>
                                      </p:cBhvr>
                                      <p:to>
                                        <p:strVal val="visible"/>
                                      </p:to>
                                    </p:set>
                                    <p:animEffect transition="in" filter="randombar(horizontal)">
                                      <p:cBhvr>
                                        <p:cTn id="91" dur="500"/>
                                        <p:tgtEl>
                                          <p:spTgt spid="26">
                                            <p:graphicEl>
                                              <a:dgm id="{1DA66D0E-1DD4-4132-A80F-E7AB32D95F90}"/>
                                            </p:graphicEl>
                                          </p:spTgt>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26">
                                            <p:graphicEl>
                                              <a:dgm id="{7AAEBFE3-4A85-4493-B3FB-97BDA021C977}"/>
                                            </p:graphicEl>
                                          </p:spTgt>
                                        </p:tgtEl>
                                        <p:attrNameLst>
                                          <p:attrName>style.visibility</p:attrName>
                                        </p:attrNameLst>
                                      </p:cBhvr>
                                      <p:to>
                                        <p:strVal val="visible"/>
                                      </p:to>
                                    </p:set>
                                    <p:animEffect transition="in" filter="randombar(horizontal)">
                                      <p:cBhvr>
                                        <p:cTn id="94" dur="500"/>
                                        <p:tgtEl>
                                          <p:spTgt spid="26">
                                            <p:graphicEl>
                                              <a:dgm id="{7AAEBFE3-4A85-4493-B3FB-97BDA021C977}"/>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6">
                                            <p:graphicEl>
                                              <a:dgm id="{EE446EC0-83A3-4D92-9E6C-C51F201CB030}"/>
                                            </p:graphicEl>
                                          </p:spTgt>
                                        </p:tgtEl>
                                        <p:attrNameLst>
                                          <p:attrName>style.visibility</p:attrName>
                                        </p:attrNameLst>
                                      </p:cBhvr>
                                      <p:to>
                                        <p:strVal val="visible"/>
                                      </p:to>
                                    </p:set>
                                    <p:animEffect transition="in" filter="randombar(horizontal)">
                                      <p:cBhvr>
                                        <p:cTn id="99" dur="500"/>
                                        <p:tgtEl>
                                          <p:spTgt spid="26">
                                            <p:graphicEl>
                                              <a:dgm id="{EE446EC0-83A3-4D92-9E6C-C51F201CB030}"/>
                                            </p:graphicEl>
                                          </p:spTgt>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26">
                                            <p:graphicEl>
                                              <a:dgm id="{E3A2F7CD-B8C2-43BE-9D88-76D0B1796A66}"/>
                                            </p:graphicEl>
                                          </p:spTgt>
                                        </p:tgtEl>
                                        <p:attrNameLst>
                                          <p:attrName>style.visibility</p:attrName>
                                        </p:attrNameLst>
                                      </p:cBhvr>
                                      <p:to>
                                        <p:strVal val="visible"/>
                                      </p:to>
                                    </p:set>
                                    <p:animEffect transition="in" filter="randombar(horizontal)">
                                      <p:cBhvr>
                                        <p:cTn id="102" dur="500"/>
                                        <p:tgtEl>
                                          <p:spTgt spid="26">
                                            <p:graphicEl>
                                              <a:dgm id="{E3A2F7CD-B8C2-43BE-9D88-76D0B1796A66}"/>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grpId="0" nodeType="clickEffect">
                                  <p:stCondLst>
                                    <p:cond delay="0"/>
                                  </p:stCondLst>
                                  <p:childTnLst>
                                    <p:set>
                                      <p:cBhvr>
                                        <p:cTn id="106" dur="1" fill="hold">
                                          <p:stCondLst>
                                            <p:cond delay="0"/>
                                          </p:stCondLst>
                                        </p:cTn>
                                        <p:tgtEl>
                                          <p:spTgt spid="26">
                                            <p:graphicEl>
                                              <a:dgm id="{37DB5563-1E35-43DC-8987-ECDEF5C3A89F}"/>
                                            </p:graphicEl>
                                          </p:spTgt>
                                        </p:tgtEl>
                                        <p:attrNameLst>
                                          <p:attrName>style.visibility</p:attrName>
                                        </p:attrNameLst>
                                      </p:cBhvr>
                                      <p:to>
                                        <p:strVal val="visible"/>
                                      </p:to>
                                    </p:set>
                                    <p:animEffect transition="in" filter="randombar(horizontal)">
                                      <p:cBhvr>
                                        <p:cTn id="107" dur="500"/>
                                        <p:tgtEl>
                                          <p:spTgt spid="26">
                                            <p:graphicEl>
                                              <a:dgm id="{37DB5563-1E35-43DC-8987-ECDEF5C3A89F}"/>
                                            </p:graphicEl>
                                          </p:spTgt>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26">
                                            <p:graphicEl>
                                              <a:dgm id="{389D95CF-F10E-4A46-B4F5-0BC688E1FFBF}"/>
                                            </p:graphicEl>
                                          </p:spTgt>
                                        </p:tgtEl>
                                        <p:attrNameLst>
                                          <p:attrName>style.visibility</p:attrName>
                                        </p:attrNameLst>
                                      </p:cBhvr>
                                      <p:to>
                                        <p:strVal val="visible"/>
                                      </p:to>
                                    </p:set>
                                    <p:animEffect transition="in" filter="randombar(horizontal)">
                                      <p:cBhvr>
                                        <p:cTn id="110" dur="500"/>
                                        <p:tgtEl>
                                          <p:spTgt spid="26">
                                            <p:graphicEl>
                                              <a:dgm id="{389D95CF-F10E-4A46-B4F5-0BC688E1FFBF}"/>
                                            </p:graphic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6">
                                            <p:graphicEl>
                                              <a:dgm id="{CA7B7567-B7BF-439A-B76E-C06C247AC1E3}"/>
                                            </p:graphicEl>
                                          </p:spTgt>
                                        </p:tgtEl>
                                        <p:attrNameLst>
                                          <p:attrName>style.visibility</p:attrName>
                                        </p:attrNameLst>
                                      </p:cBhvr>
                                      <p:to>
                                        <p:strVal val="visible"/>
                                      </p:to>
                                    </p:set>
                                    <p:animEffect transition="in" filter="randombar(horizontal)">
                                      <p:cBhvr>
                                        <p:cTn id="115" dur="500"/>
                                        <p:tgtEl>
                                          <p:spTgt spid="26">
                                            <p:graphicEl>
                                              <a:dgm id="{CA7B7567-B7BF-439A-B76E-C06C247AC1E3}"/>
                                            </p:graphicEl>
                                          </p:spTgt>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26">
                                            <p:graphicEl>
                                              <a:dgm id="{817F6CC6-909A-437E-B1E3-CD1B0507DE99}"/>
                                            </p:graphicEl>
                                          </p:spTgt>
                                        </p:tgtEl>
                                        <p:attrNameLst>
                                          <p:attrName>style.visibility</p:attrName>
                                        </p:attrNameLst>
                                      </p:cBhvr>
                                      <p:to>
                                        <p:strVal val="visible"/>
                                      </p:to>
                                    </p:set>
                                    <p:animEffect transition="in" filter="randombar(horizontal)">
                                      <p:cBhvr>
                                        <p:cTn id="118" dur="500"/>
                                        <p:tgtEl>
                                          <p:spTgt spid="26">
                                            <p:graphicEl>
                                              <a:dgm id="{817F6CC6-909A-437E-B1E3-CD1B0507DE99}"/>
                                            </p:graphic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grpId="0" nodeType="clickEffect">
                                  <p:stCondLst>
                                    <p:cond delay="0"/>
                                  </p:stCondLst>
                                  <p:childTnLst>
                                    <p:set>
                                      <p:cBhvr>
                                        <p:cTn id="122" dur="1" fill="hold">
                                          <p:stCondLst>
                                            <p:cond delay="0"/>
                                          </p:stCondLst>
                                        </p:cTn>
                                        <p:tgtEl>
                                          <p:spTgt spid="26">
                                            <p:graphicEl>
                                              <a:dgm id="{E6A96047-A5AB-4E95-9B12-8B6CC7798ACB}"/>
                                            </p:graphicEl>
                                          </p:spTgt>
                                        </p:tgtEl>
                                        <p:attrNameLst>
                                          <p:attrName>style.visibility</p:attrName>
                                        </p:attrNameLst>
                                      </p:cBhvr>
                                      <p:to>
                                        <p:strVal val="visible"/>
                                      </p:to>
                                    </p:set>
                                    <p:animEffect transition="in" filter="randombar(horizontal)">
                                      <p:cBhvr>
                                        <p:cTn id="123" dur="500"/>
                                        <p:tgtEl>
                                          <p:spTgt spid="26">
                                            <p:graphicEl>
                                              <a:dgm id="{E6A96047-A5AB-4E95-9B12-8B6CC7798ACB}"/>
                                            </p:graphicEl>
                                          </p:spTgt>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26">
                                            <p:graphicEl>
                                              <a:dgm id="{4551447D-F5A1-40CF-86C9-47FFCB25EF65}"/>
                                            </p:graphicEl>
                                          </p:spTgt>
                                        </p:tgtEl>
                                        <p:attrNameLst>
                                          <p:attrName>style.visibility</p:attrName>
                                        </p:attrNameLst>
                                      </p:cBhvr>
                                      <p:to>
                                        <p:strVal val="visible"/>
                                      </p:to>
                                    </p:set>
                                    <p:animEffect transition="in" filter="randombar(horizontal)">
                                      <p:cBhvr>
                                        <p:cTn id="126" dur="500"/>
                                        <p:tgtEl>
                                          <p:spTgt spid="26">
                                            <p:graphicEl>
                                              <a:dgm id="{4551447D-F5A1-40CF-86C9-47FFCB25EF65}"/>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randombar(horizontal)">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31">
                                            <p:graphicEl>
                                              <a:dgm id="{E5E592C8-CCA1-412A-917E-116A0899796F}"/>
                                            </p:graphicEl>
                                          </p:spTgt>
                                        </p:tgtEl>
                                        <p:attrNameLst>
                                          <p:attrName>style.visibility</p:attrName>
                                        </p:attrNameLst>
                                      </p:cBhvr>
                                      <p:to>
                                        <p:strVal val="visible"/>
                                      </p:to>
                                    </p:set>
                                    <p:animEffect transition="in" filter="randombar(horizontal)">
                                      <p:cBhvr>
                                        <p:cTn id="136" dur="500"/>
                                        <p:tgtEl>
                                          <p:spTgt spid="31">
                                            <p:graphicEl>
                                              <a:dgm id="{E5E592C8-CCA1-412A-917E-116A0899796F}"/>
                                            </p:graphicEl>
                                          </p:spTgt>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31">
                                            <p:graphicEl>
                                              <a:dgm id="{DC4964FD-7840-4864-A384-59E8CCB5F9E2}"/>
                                            </p:graphicEl>
                                          </p:spTgt>
                                        </p:tgtEl>
                                        <p:attrNameLst>
                                          <p:attrName>style.visibility</p:attrName>
                                        </p:attrNameLst>
                                      </p:cBhvr>
                                      <p:to>
                                        <p:strVal val="visible"/>
                                      </p:to>
                                    </p:set>
                                    <p:animEffect transition="in" filter="randombar(horizontal)">
                                      <p:cBhvr>
                                        <p:cTn id="139" dur="500"/>
                                        <p:tgtEl>
                                          <p:spTgt spid="31">
                                            <p:graphicEl>
                                              <a:dgm id="{DC4964FD-7840-4864-A384-59E8CCB5F9E2}"/>
                                            </p:graphicEl>
                                          </p:spTgt>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31">
                                            <p:graphicEl>
                                              <a:dgm id="{167F6DB6-EEC8-4951-A1F1-931A86E0247E}"/>
                                            </p:graphicEl>
                                          </p:spTgt>
                                        </p:tgtEl>
                                        <p:attrNameLst>
                                          <p:attrName>style.visibility</p:attrName>
                                        </p:attrNameLst>
                                      </p:cBhvr>
                                      <p:to>
                                        <p:strVal val="visible"/>
                                      </p:to>
                                    </p:set>
                                    <p:animEffect transition="in" filter="randombar(horizontal)">
                                      <p:cBhvr>
                                        <p:cTn id="142" dur="500"/>
                                        <p:tgtEl>
                                          <p:spTgt spid="31">
                                            <p:graphicEl>
                                              <a:dgm id="{167F6DB6-EEC8-4951-A1F1-931A86E0247E}"/>
                                            </p:graphicEl>
                                          </p:spTgt>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31">
                                            <p:graphicEl>
                                              <a:dgm id="{66F6EE92-49E6-4B88-BE7E-241BE035D901}"/>
                                            </p:graphicEl>
                                          </p:spTgt>
                                        </p:tgtEl>
                                        <p:attrNameLst>
                                          <p:attrName>style.visibility</p:attrName>
                                        </p:attrNameLst>
                                      </p:cBhvr>
                                      <p:to>
                                        <p:strVal val="visible"/>
                                      </p:to>
                                    </p:set>
                                    <p:animEffect transition="in" filter="randombar(horizontal)">
                                      <p:cBhvr>
                                        <p:cTn id="145" dur="500"/>
                                        <p:tgtEl>
                                          <p:spTgt spid="31">
                                            <p:graphicEl>
                                              <a:dgm id="{66F6EE92-49E6-4B88-BE7E-241BE035D901}"/>
                                            </p:graphicEl>
                                          </p:spTgt>
                                        </p:tgtEl>
                                      </p:cBhvr>
                                    </p:animEffect>
                                  </p:childTnLst>
                                </p:cTn>
                              </p:par>
                              <p:par>
                                <p:cTn id="146" presetID="14" presetClass="entr" presetSubtype="10" fill="hold" grpId="0" nodeType="withEffect">
                                  <p:stCondLst>
                                    <p:cond delay="0"/>
                                  </p:stCondLst>
                                  <p:childTnLst>
                                    <p:set>
                                      <p:cBhvr>
                                        <p:cTn id="147" dur="1" fill="hold">
                                          <p:stCondLst>
                                            <p:cond delay="0"/>
                                          </p:stCondLst>
                                        </p:cTn>
                                        <p:tgtEl>
                                          <p:spTgt spid="31">
                                            <p:graphicEl>
                                              <a:dgm id="{E892436F-D1AB-4A0C-A252-C5D2709BE111}"/>
                                            </p:graphicEl>
                                          </p:spTgt>
                                        </p:tgtEl>
                                        <p:attrNameLst>
                                          <p:attrName>style.visibility</p:attrName>
                                        </p:attrNameLst>
                                      </p:cBhvr>
                                      <p:to>
                                        <p:strVal val="visible"/>
                                      </p:to>
                                    </p:set>
                                    <p:animEffect transition="in" filter="randombar(horizontal)">
                                      <p:cBhvr>
                                        <p:cTn id="148" dur="500"/>
                                        <p:tgtEl>
                                          <p:spTgt spid="31">
                                            <p:graphicEl>
                                              <a:dgm id="{E892436F-D1AB-4A0C-A252-C5D2709BE111}"/>
                                            </p:graphicEl>
                                          </p:spTgt>
                                        </p:tgtEl>
                                      </p:cBhvr>
                                    </p:animEffect>
                                  </p:childTnLst>
                                </p:cTn>
                              </p:par>
                              <p:par>
                                <p:cTn id="149" presetID="14" presetClass="entr" presetSubtype="10" fill="hold" grpId="0" nodeType="withEffect">
                                  <p:stCondLst>
                                    <p:cond delay="0"/>
                                  </p:stCondLst>
                                  <p:childTnLst>
                                    <p:set>
                                      <p:cBhvr>
                                        <p:cTn id="150" dur="1" fill="hold">
                                          <p:stCondLst>
                                            <p:cond delay="0"/>
                                          </p:stCondLst>
                                        </p:cTn>
                                        <p:tgtEl>
                                          <p:spTgt spid="31">
                                            <p:graphicEl>
                                              <a:dgm id="{BA3A01D7-8BB6-4182-8D65-D34B738A9CBF}"/>
                                            </p:graphicEl>
                                          </p:spTgt>
                                        </p:tgtEl>
                                        <p:attrNameLst>
                                          <p:attrName>style.visibility</p:attrName>
                                        </p:attrNameLst>
                                      </p:cBhvr>
                                      <p:to>
                                        <p:strVal val="visible"/>
                                      </p:to>
                                    </p:set>
                                    <p:animEffect transition="in" filter="randombar(horizontal)">
                                      <p:cBhvr>
                                        <p:cTn id="151" dur="500"/>
                                        <p:tgtEl>
                                          <p:spTgt spid="31">
                                            <p:graphicEl>
                                              <a:dgm id="{BA3A01D7-8BB6-4182-8D65-D34B738A9CBF}"/>
                                            </p:graphicEl>
                                          </p:spTgt>
                                        </p:tgtEl>
                                      </p:cBhvr>
                                    </p:animEffect>
                                  </p:childTnLst>
                                </p:cTn>
                              </p:par>
                              <p:par>
                                <p:cTn id="152" presetID="14" presetClass="entr" presetSubtype="10" fill="hold" grpId="0" nodeType="withEffect">
                                  <p:stCondLst>
                                    <p:cond delay="0"/>
                                  </p:stCondLst>
                                  <p:childTnLst>
                                    <p:set>
                                      <p:cBhvr>
                                        <p:cTn id="153" dur="1" fill="hold">
                                          <p:stCondLst>
                                            <p:cond delay="0"/>
                                          </p:stCondLst>
                                        </p:cTn>
                                        <p:tgtEl>
                                          <p:spTgt spid="31">
                                            <p:graphicEl>
                                              <a:dgm id="{029D06C0-57F7-4929-959B-DA913363FB55}"/>
                                            </p:graphicEl>
                                          </p:spTgt>
                                        </p:tgtEl>
                                        <p:attrNameLst>
                                          <p:attrName>style.visibility</p:attrName>
                                        </p:attrNameLst>
                                      </p:cBhvr>
                                      <p:to>
                                        <p:strVal val="visible"/>
                                      </p:to>
                                    </p:set>
                                    <p:animEffect transition="in" filter="randombar(horizontal)">
                                      <p:cBhvr>
                                        <p:cTn id="154" dur="500"/>
                                        <p:tgtEl>
                                          <p:spTgt spid="31">
                                            <p:graphicEl>
                                              <a:dgm id="{029D06C0-57F7-4929-959B-DA913363FB55}"/>
                                            </p:graphicEl>
                                          </p:spTgt>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31">
                                            <p:graphicEl>
                                              <a:dgm id="{4F7A0229-5802-45DC-87B4-FF57D2316B5D}"/>
                                            </p:graphicEl>
                                          </p:spTgt>
                                        </p:tgtEl>
                                        <p:attrNameLst>
                                          <p:attrName>style.visibility</p:attrName>
                                        </p:attrNameLst>
                                      </p:cBhvr>
                                      <p:to>
                                        <p:strVal val="visible"/>
                                      </p:to>
                                    </p:set>
                                    <p:animEffect transition="in" filter="randombar(horizontal)">
                                      <p:cBhvr>
                                        <p:cTn id="157" dur="500"/>
                                        <p:tgtEl>
                                          <p:spTgt spid="31">
                                            <p:graphicEl>
                                              <a:dgm id="{4F7A0229-5802-45DC-87B4-FF57D2316B5D}"/>
                                            </p:graphicEl>
                                          </p:spTgt>
                                        </p:tgtEl>
                                      </p:cBhvr>
                                    </p:animEffect>
                                  </p:childTnLst>
                                </p:cTn>
                              </p:par>
                            </p:childTnLst>
                          </p:cTn>
                        </p:par>
                      </p:childTnLst>
                    </p:cTn>
                  </p:par>
                  <p:par>
                    <p:cTn id="158" fill="hold">
                      <p:stCondLst>
                        <p:cond delay="indefinite"/>
                      </p:stCondLst>
                      <p:childTnLst>
                        <p:par>
                          <p:cTn id="159" fill="hold">
                            <p:stCondLst>
                              <p:cond delay="0"/>
                            </p:stCondLst>
                            <p:childTnLst>
                              <p:par>
                                <p:cTn id="160" presetID="14" presetClass="entr" presetSubtype="10" fill="hold" grpId="0" nodeType="clickEffect">
                                  <p:stCondLst>
                                    <p:cond delay="0"/>
                                  </p:stCondLst>
                                  <p:childTnLst>
                                    <p:set>
                                      <p:cBhvr>
                                        <p:cTn id="161" dur="1" fill="hold">
                                          <p:stCondLst>
                                            <p:cond delay="0"/>
                                          </p:stCondLst>
                                        </p:cTn>
                                        <p:tgtEl>
                                          <p:spTgt spid="31">
                                            <p:graphicEl>
                                              <a:dgm id="{5F1854D7-696A-4853-B6D7-BA2C6D01BB2A}"/>
                                            </p:graphicEl>
                                          </p:spTgt>
                                        </p:tgtEl>
                                        <p:attrNameLst>
                                          <p:attrName>style.visibility</p:attrName>
                                        </p:attrNameLst>
                                      </p:cBhvr>
                                      <p:to>
                                        <p:strVal val="visible"/>
                                      </p:to>
                                    </p:set>
                                    <p:animEffect transition="in" filter="randombar(horizontal)">
                                      <p:cBhvr>
                                        <p:cTn id="162" dur="500"/>
                                        <p:tgtEl>
                                          <p:spTgt spid="31">
                                            <p:graphicEl>
                                              <a:dgm id="{5F1854D7-696A-4853-B6D7-BA2C6D01BB2A}"/>
                                            </p:graphicEl>
                                          </p:spTgt>
                                        </p:tgtEl>
                                      </p:cBhvr>
                                    </p:animEffect>
                                  </p:childTnLst>
                                </p:cTn>
                              </p:par>
                              <p:par>
                                <p:cTn id="163" presetID="14" presetClass="entr" presetSubtype="10" fill="hold" grpId="0" nodeType="withEffect">
                                  <p:stCondLst>
                                    <p:cond delay="0"/>
                                  </p:stCondLst>
                                  <p:childTnLst>
                                    <p:set>
                                      <p:cBhvr>
                                        <p:cTn id="164" dur="1" fill="hold">
                                          <p:stCondLst>
                                            <p:cond delay="0"/>
                                          </p:stCondLst>
                                        </p:cTn>
                                        <p:tgtEl>
                                          <p:spTgt spid="31">
                                            <p:graphicEl>
                                              <a:dgm id="{13B2E321-2C90-42FA-8E60-BAE71F8105CE}"/>
                                            </p:graphicEl>
                                          </p:spTgt>
                                        </p:tgtEl>
                                        <p:attrNameLst>
                                          <p:attrName>style.visibility</p:attrName>
                                        </p:attrNameLst>
                                      </p:cBhvr>
                                      <p:to>
                                        <p:strVal val="visible"/>
                                      </p:to>
                                    </p:set>
                                    <p:animEffect transition="in" filter="randombar(horizontal)">
                                      <p:cBhvr>
                                        <p:cTn id="165" dur="500"/>
                                        <p:tgtEl>
                                          <p:spTgt spid="31">
                                            <p:graphicEl>
                                              <a:dgm id="{13B2E321-2C90-42FA-8E60-BAE71F8105CE}"/>
                                            </p:graphicEl>
                                          </p:spTgt>
                                        </p:tgtEl>
                                      </p:cBhvr>
                                    </p:animEffect>
                                  </p:childTnLst>
                                </p:cTn>
                              </p:par>
                              <p:par>
                                <p:cTn id="166" presetID="14" presetClass="entr" presetSubtype="10" fill="hold" grpId="0" nodeType="withEffect">
                                  <p:stCondLst>
                                    <p:cond delay="0"/>
                                  </p:stCondLst>
                                  <p:childTnLst>
                                    <p:set>
                                      <p:cBhvr>
                                        <p:cTn id="167" dur="1" fill="hold">
                                          <p:stCondLst>
                                            <p:cond delay="0"/>
                                          </p:stCondLst>
                                        </p:cTn>
                                        <p:tgtEl>
                                          <p:spTgt spid="31">
                                            <p:graphicEl>
                                              <a:dgm id="{B0106FDC-4310-4E8D-8984-81F11902DF8D}"/>
                                            </p:graphicEl>
                                          </p:spTgt>
                                        </p:tgtEl>
                                        <p:attrNameLst>
                                          <p:attrName>style.visibility</p:attrName>
                                        </p:attrNameLst>
                                      </p:cBhvr>
                                      <p:to>
                                        <p:strVal val="visible"/>
                                      </p:to>
                                    </p:set>
                                    <p:animEffect transition="in" filter="randombar(horizontal)">
                                      <p:cBhvr>
                                        <p:cTn id="168" dur="500"/>
                                        <p:tgtEl>
                                          <p:spTgt spid="31">
                                            <p:graphicEl>
                                              <a:dgm id="{B0106FDC-4310-4E8D-8984-81F11902DF8D}"/>
                                            </p:graphicEl>
                                          </p:spTgt>
                                        </p:tgtEl>
                                      </p:cBhvr>
                                    </p:animEffect>
                                  </p:childTnLst>
                                </p:cTn>
                              </p:par>
                              <p:par>
                                <p:cTn id="169" presetID="14" presetClass="entr" presetSubtype="10" fill="hold" grpId="0" nodeType="withEffect">
                                  <p:stCondLst>
                                    <p:cond delay="0"/>
                                  </p:stCondLst>
                                  <p:childTnLst>
                                    <p:set>
                                      <p:cBhvr>
                                        <p:cTn id="170" dur="1" fill="hold">
                                          <p:stCondLst>
                                            <p:cond delay="0"/>
                                          </p:stCondLst>
                                        </p:cTn>
                                        <p:tgtEl>
                                          <p:spTgt spid="31">
                                            <p:graphicEl>
                                              <a:dgm id="{5FA21B81-26E6-4D81-8B48-F8E5C20E6E6C}"/>
                                            </p:graphicEl>
                                          </p:spTgt>
                                        </p:tgtEl>
                                        <p:attrNameLst>
                                          <p:attrName>style.visibility</p:attrName>
                                        </p:attrNameLst>
                                      </p:cBhvr>
                                      <p:to>
                                        <p:strVal val="visible"/>
                                      </p:to>
                                    </p:set>
                                    <p:animEffect transition="in" filter="randombar(horizontal)">
                                      <p:cBhvr>
                                        <p:cTn id="171" dur="500"/>
                                        <p:tgtEl>
                                          <p:spTgt spid="31">
                                            <p:graphicEl>
                                              <a:dgm id="{5FA21B81-26E6-4D81-8B48-F8E5C20E6E6C}"/>
                                            </p:graphicEl>
                                          </p:spTgt>
                                        </p:tgtEl>
                                      </p:cBhvr>
                                    </p:animEffect>
                                  </p:childTnLst>
                                </p:cTn>
                              </p:par>
                              <p:par>
                                <p:cTn id="172" presetID="14" presetClass="entr" presetSubtype="10" fill="hold" grpId="0" nodeType="withEffect">
                                  <p:stCondLst>
                                    <p:cond delay="0"/>
                                  </p:stCondLst>
                                  <p:childTnLst>
                                    <p:set>
                                      <p:cBhvr>
                                        <p:cTn id="173" dur="1" fill="hold">
                                          <p:stCondLst>
                                            <p:cond delay="0"/>
                                          </p:stCondLst>
                                        </p:cTn>
                                        <p:tgtEl>
                                          <p:spTgt spid="31">
                                            <p:graphicEl>
                                              <a:dgm id="{07332ECB-D179-4325-9CB2-A459048511D1}"/>
                                            </p:graphicEl>
                                          </p:spTgt>
                                        </p:tgtEl>
                                        <p:attrNameLst>
                                          <p:attrName>style.visibility</p:attrName>
                                        </p:attrNameLst>
                                      </p:cBhvr>
                                      <p:to>
                                        <p:strVal val="visible"/>
                                      </p:to>
                                    </p:set>
                                    <p:animEffect transition="in" filter="randombar(horizontal)">
                                      <p:cBhvr>
                                        <p:cTn id="174" dur="500"/>
                                        <p:tgtEl>
                                          <p:spTgt spid="31">
                                            <p:graphicEl>
                                              <a:dgm id="{07332ECB-D179-4325-9CB2-A459048511D1}"/>
                                            </p:graphicEl>
                                          </p:spTgt>
                                        </p:tgtEl>
                                      </p:cBhvr>
                                    </p:animEffect>
                                  </p:childTnLst>
                                </p:cTn>
                              </p:par>
                              <p:par>
                                <p:cTn id="175" presetID="14" presetClass="entr" presetSubtype="10" fill="hold" grpId="0" nodeType="withEffect">
                                  <p:stCondLst>
                                    <p:cond delay="0"/>
                                  </p:stCondLst>
                                  <p:childTnLst>
                                    <p:set>
                                      <p:cBhvr>
                                        <p:cTn id="176" dur="1" fill="hold">
                                          <p:stCondLst>
                                            <p:cond delay="0"/>
                                          </p:stCondLst>
                                        </p:cTn>
                                        <p:tgtEl>
                                          <p:spTgt spid="31">
                                            <p:graphicEl>
                                              <a:dgm id="{D6D1C709-B26F-4CD5-900E-BC23FB00962C}"/>
                                            </p:graphicEl>
                                          </p:spTgt>
                                        </p:tgtEl>
                                        <p:attrNameLst>
                                          <p:attrName>style.visibility</p:attrName>
                                        </p:attrNameLst>
                                      </p:cBhvr>
                                      <p:to>
                                        <p:strVal val="visible"/>
                                      </p:to>
                                    </p:set>
                                    <p:animEffect transition="in" filter="randombar(horizontal)">
                                      <p:cBhvr>
                                        <p:cTn id="177" dur="500"/>
                                        <p:tgtEl>
                                          <p:spTgt spid="31">
                                            <p:graphicEl>
                                              <a:dgm id="{D6D1C709-B26F-4CD5-900E-BC23FB00962C}"/>
                                            </p:graphicEl>
                                          </p:spTgt>
                                        </p:tgtEl>
                                      </p:cBhvr>
                                    </p:animEffect>
                                  </p:childTnLst>
                                </p:cTn>
                              </p:par>
                              <p:par>
                                <p:cTn id="178" presetID="14" presetClass="entr" presetSubtype="10" fill="hold" grpId="0" nodeType="withEffect">
                                  <p:stCondLst>
                                    <p:cond delay="0"/>
                                  </p:stCondLst>
                                  <p:childTnLst>
                                    <p:set>
                                      <p:cBhvr>
                                        <p:cTn id="179" dur="1" fill="hold">
                                          <p:stCondLst>
                                            <p:cond delay="0"/>
                                          </p:stCondLst>
                                        </p:cTn>
                                        <p:tgtEl>
                                          <p:spTgt spid="31">
                                            <p:graphicEl>
                                              <a:dgm id="{464F5E37-8CB8-46C6-A6EC-83825A15BD1D}"/>
                                            </p:graphicEl>
                                          </p:spTgt>
                                        </p:tgtEl>
                                        <p:attrNameLst>
                                          <p:attrName>style.visibility</p:attrName>
                                        </p:attrNameLst>
                                      </p:cBhvr>
                                      <p:to>
                                        <p:strVal val="visible"/>
                                      </p:to>
                                    </p:set>
                                    <p:animEffect transition="in" filter="randombar(horizontal)">
                                      <p:cBhvr>
                                        <p:cTn id="180" dur="500"/>
                                        <p:tgtEl>
                                          <p:spTgt spid="31">
                                            <p:graphicEl>
                                              <a:dgm id="{464F5E37-8CB8-46C6-A6EC-83825A15BD1D}"/>
                                            </p:graphicEl>
                                          </p:spTgt>
                                        </p:tgtEl>
                                      </p:cBhvr>
                                    </p:animEffect>
                                  </p:childTnLst>
                                </p:cTn>
                              </p:par>
                              <p:par>
                                <p:cTn id="181" presetID="14" presetClass="entr" presetSubtype="10" fill="hold" grpId="0" nodeType="withEffect">
                                  <p:stCondLst>
                                    <p:cond delay="0"/>
                                  </p:stCondLst>
                                  <p:childTnLst>
                                    <p:set>
                                      <p:cBhvr>
                                        <p:cTn id="182" dur="1" fill="hold">
                                          <p:stCondLst>
                                            <p:cond delay="0"/>
                                          </p:stCondLst>
                                        </p:cTn>
                                        <p:tgtEl>
                                          <p:spTgt spid="31">
                                            <p:graphicEl>
                                              <a:dgm id="{3660D634-3C39-4C75-B253-9FA163351B93}"/>
                                            </p:graphicEl>
                                          </p:spTgt>
                                        </p:tgtEl>
                                        <p:attrNameLst>
                                          <p:attrName>style.visibility</p:attrName>
                                        </p:attrNameLst>
                                      </p:cBhvr>
                                      <p:to>
                                        <p:strVal val="visible"/>
                                      </p:to>
                                    </p:set>
                                    <p:animEffect transition="in" filter="randombar(horizontal)">
                                      <p:cBhvr>
                                        <p:cTn id="183" dur="500"/>
                                        <p:tgtEl>
                                          <p:spTgt spid="31">
                                            <p:graphicEl>
                                              <a:dgm id="{3660D634-3C39-4C75-B253-9FA163351B93}"/>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4" presetClass="entr" presetSubtype="10" fill="hold" grpId="0" nodeType="clickEffect">
                                  <p:stCondLst>
                                    <p:cond delay="0"/>
                                  </p:stCondLst>
                                  <p:childTnLst>
                                    <p:set>
                                      <p:cBhvr>
                                        <p:cTn id="187" dur="1" fill="hold">
                                          <p:stCondLst>
                                            <p:cond delay="0"/>
                                          </p:stCondLst>
                                        </p:cTn>
                                        <p:tgtEl>
                                          <p:spTgt spid="31">
                                            <p:graphicEl>
                                              <a:dgm id="{6F971844-AD95-45C0-A007-F32030753547}"/>
                                            </p:graphicEl>
                                          </p:spTgt>
                                        </p:tgtEl>
                                        <p:attrNameLst>
                                          <p:attrName>style.visibility</p:attrName>
                                        </p:attrNameLst>
                                      </p:cBhvr>
                                      <p:to>
                                        <p:strVal val="visible"/>
                                      </p:to>
                                    </p:set>
                                    <p:animEffect transition="in" filter="randombar(horizontal)">
                                      <p:cBhvr>
                                        <p:cTn id="188" dur="500"/>
                                        <p:tgtEl>
                                          <p:spTgt spid="31">
                                            <p:graphicEl>
                                              <a:dgm id="{6F971844-AD95-45C0-A007-F32030753547}"/>
                                            </p:graphicEl>
                                          </p:spTgt>
                                        </p:tgtEl>
                                      </p:cBhvr>
                                    </p:animEffect>
                                  </p:childTnLst>
                                </p:cTn>
                              </p:par>
                            </p:childTnLst>
                          </p:cTn>
                        </p:par>
                      </p:childTnLst>
                    </p:cTn>
                  </p:par>
                  <p:par>
                    <p:cTn id="189" fill="hold">
                      <p:stCondLst>
                        <p:cond delay="indefinite"/>
                      </p:stCondLst>
                      <p:childTnLst>
                        <p:par>
                          <p:cTn id="190" fill="hold">
                            <p:stCondLst>
                              <p:cond delay="0"/>
                            </p:stCondLst>
                            <p:childTnLst>
                              <p:par>
                                <p:cTn id="191" presetID="14" presetClass="entr" presetSubtype="10" fill="hold" grpId="0" nodeType="clickEffect">
                                  <p:stCondLst>
                                    <p:cond delay="0"/>
                                  </p:stCondLst>
                                  <p:childTnLst>
                                    <p:set>
                                      <p:cBhvr>
                                        <p:cTn id="192" dur="1" fill="hold">
                                          <p:stCondLst>
                                            <p:cond delay="0"/>
                                          </p:stCondLst>
                                        </p:cTn>
                                        <p:tgtEl>
                                          <p:spTgt spid="31">
                                            <p:graphicEl>
                                              <a:dgm id="{5DC312B4-7443-4301-93FD-4717C0303AF5}"/>
                                            </p:graphicEl>
                                          </p:spTgt>
                                        </p:tgtEl>
                                        <p:attrNameLst>
                                          <p:attrName>style.visibility</p:attrName>
                                        </p:attrNameLst>
                                      </p:cBhvr>
                                      <p:to>
                                        <p:strVal val="visible"/>
                                      </p:to>
                                    </p:set>
                                    <p:animEffect transition="in" filter="randombar(horizontal)">
                                      <p:cBhvr>
                                        <p:cTn id="193" dur="500"/>
                                        <p:tgtEl>
                                          <p:spTgt spid="31">
                                            <p:graphicEl>
                                              <a:dgm id="{5DC312B4-7443-4301-93FD-4717C0303AF5}"/>
                                            </p:graphicEl>
                                          </p:spTgt>
                                        </p:tgtEl>
                                      </p:cBhvr>
                                    </p:animEffect>
                                  </p:childTnLst>
                                </p:cTn>
                              </p:par>
                              <p:par>
                                <p:cTn id="194" presetID="14" presetClass="entr" presetSubtype="10" fill="hold" grpId="0" nodeType="withEffect">
                                  <p:stCondLst>
                                    <p:cond delay="0"/>
                                  </p:stCondLst>
                                  <p:childTnLst>
                                    <p:set>
                                      <p:cBhvr>
                                        <p:cTn id="195" dur="1" fill="hold">
                                          <p:stCondLst>
                                            <p:cond delay="0"/>
                                          </p:stCondLst>
                                        </p:cTn>
                                        <p:tgtEl>
                                          <p:spTgt spid="31">
                                            <p:graphicEl>
                                              <a:dgm id="{1B67D8F6-0CBC-4398-A2A8-F0B08DE05A49}"/>
                                            </p:graphicEl>
                                          </p:spTgt>
                                        </p:tgtEl>
                                        <p:attrNameLst>
                                          <p:attrName>style.visibility</p:attrName>
                                        </p:attrNameLst>
                                      </p:cBhvr>
                                      <p:to>
                                        <p:strVal val="visible"/>
                                      </p:to>
                                    </p:set>
                                    <p:animEffect transition="in" filter="randombar(horizontal)">
                                      <p:cBhvr>
                                        <p:cTn id="196" dur="500"/>
                                        <p:tgtEl>
                                          <p:spTgt spid="31">
                                            <p:graphicEl>
                                              <a:dgm id="{1B67D8F6-0CBC-4398-A2A8-F0B08DE05A49}"/>
                                            </p:graphicEl>
                                          </p:spTgt>
                                        </p:tgtEl>
                                      </p:cBhvr>
                                    </p:animEffect>
                                  </p:childTnLst>
                                </p:cTn>
                              </p:par>
                              <p:par>
                                <p:cTn id="197" presetID="14" presetClass="entr" presetSubtype="10" fill="hold" grpId="0" nodeType="withEffect">
                                  <p:stCondLst>
                                    <p:cond delay="0"/>
                                  </p:stCondLst>
                                  <p:childTnLst>
                                    <p:set>
                                      <p:cBhvr>
                                        <p:cTn id="198" dur="1" fill="hold">
                                          <p:stCondLst>
                                            <p:cond delay="0"/>
                                          </p:stCondLst>
                                        </p:cTn>
                                        <p:tgtEl>
                                          <p:spTgt spid="31">
                                            <p:graphicEl>
                                              <a:dgm id="{65608CF6-C4F3-4814-AC24-0E9E2990DE68}"/>
                                            </p:graphicEl>
                                          </p:spTgt>
                                        </p:tgtEl>
                                        <p:attrNameLst>
                                          <p:attrName>style.visibility</p:attrName>
                                        </p:attrNameLst>
                                      </p:cBhvr>
                                      <p:to>
                                        <p:strVal val="visible"/>
                                      </p:to>
                                    </p:set>
                                    <p:animEffect transition="in" filter="randombar(horizontal)">
                                      <p:cBhvr>
                                        <p:cTn id="199" dur="500"/>
                                        <p:tgtEl>
                                          <p:spTgt spid="31">
                                            <p:graphicEl>
                                              <a:dgm id="{65608CF6-C4F3-4814-AC24-0E9E2990DE68}"/>
                                            </p:graphicEl>
                                          </p:spTgt>
                                        </p:tgtEl>
                                      </p:cBhvr>
                                    </p:animEffect>
                                  </p:childTnLst>
                                </p:cTn>
                              </p:par>
                              <p:par>
                                <p:cTn id="200" presetID="14" presetClass="entr" presetSubtype="10" fill="hold" grpId="0" nodeType="withEffect">
                                  <p:stCondLst>
                                    <p:cond delay="0"/>
                                  </p:stCondLst>
                                  <p:childTnLst>
                                    <p:set>
                                      <p:cBhvr>
                                        <p:cTn id="201" dur="1" fill="hold">
                                          <p:stCondLst>
                                            <p:cond delay="0"/>
                                          </p:stCondLst>
                                        </p:cTn>
                                        <p:tgtEl>
                                          <p:spTgt spid="31">
                                            <p:graphicEl>
                                              <a:dgm id="{F1C88261-6291-4EEA-9FDC-4AD170184627}"/>
                                            </p:graphicEl>
                                          </p:spTgt>
                                        </p:tgtEl>
                                        <p:attrNameLst>
                                          <p:attrName>style.visibility</p:attrName>
                                        </p:attrNameLst>
                                      </p:cBhvr>
                                      <p:to>
                                        <p:strVal val="visible"/>
                                      </p:to>
                                    </p:set>
                                    <p:animEffect transition="in" filter="randombar(horizontal)">
                                      <p:cBhvr>
                                        <p:cTn id="202" dur="500"/>
                                        <p:tgtEl>
                                          <p:spTgt spid="31">
                                            <p:graphicEl>
                                              <a:dgm id="{F1C88261-6291-4EEA-9FDC-4AD170184627}"/>
                                            </p:graphicEl>
                                          </p:spTgt>
                                        </p:tgtEl>
                                      </p:cBhvr>
                                    </p:animEffect>
                                  </p:childTnLst>
                                </p:cTn>
                              </p:par>
                              <p:par>
                                <p:cTn id="203" presetID="14" presetClass="entr" presetSubtype="10" fill="hold" grpId="0" nodeType="withEffect">
                                  <p:stCondLst>
                                    <p:cond delay="0"/>
                                  </p:stCondLst>
                                  <p:childTnLst>
                                    <p:set>
                                      <p:cBhvr>
                                        <p:cTn id="204" dur="1" fill="hold">
                                          <p:stCondLst>
                                            <p:cond delay="0"/>
                                          </p:stCondLst>
                                        </p:cTn>
                                        <p:tgtEl>
                                          <p:spTgt spid="31">
                                            <p:graphicEl>
                                              <a:dgm id="{83B61259-18D8-4A58-A14D-755A88F0E2F1}"/>
                                            </p:graphicEl>
                                          </p:spTgt>
                                        </p:tgtEl>
                                        <p:attrNameLst>
                                          <p:attrName>style.visibility</p:attrName>
                                        </p:attrNameLst>
                                      </p:cBhvr>
                                      <p:to>
                                        <p:strVal val="visible"/>
                                      </p:to>
                                    </p:set>
                                    <p:animEffect transition="in" filter="randombar(horizontal)">
                                      <p:cBhvr>
                                        <p:cTn id="205" dur="500"/>
                                        <p:tgtEl>
                                          <p:spTgt spid="31">
                                            <p:graphicEl>
                                              <a:dgm id="{83B61259-18D8-4A58-A14D-755A88F0E2F1}"/>
                                            </p:graphicEl>
                                          </p:spTgt>
                                        </p:tgtEl>
                                      </p:cBhvr>
                                    </p:animEffect>
                                  </p:childTnLst>
                                </p:cTn>
                              </p:par>
                              <p:par>
                                <p:cTn id="206" presetID="14" presetClass="entr" presetSubtype="10" fill="hold" grpId="0" nodeType="withEffect">
                                  <p:stCondLst>
                                    <p:cond delay="0"/>
                                  </p:stCondLst>
                                  <p:childTnLst>
                                    <p:set>
                                      <p:cBhvr>
                                        <p:cTn id="207" dur="1" fill="hold">
                                          <p:stCondLst>
                                            <p:cond delay="0"/>
                                          </p:stCondLst>
                                        </p:cTn>
                                        <p:tgtEl>
                                          <p:spTgt spid="31">
                                            <p:graphicEl>
                                              <a:dgm id="{046203D2-322C-4536-986D-E46066BA5F39}"/>
                                            </p:graphicEl>
                                          </p:spTgt>
                                        </p:tgtEl>
                                        <p:attrNameLst>
                                          <p:attrName>style.visibility</p:attrName>
                                        </p:attrNameLst>
                                      </p:cBhvr>
                                      <p:to>
                                        <p:strVal val="visible"/>
                                      </p:to>
                                    </p:set>
                                    <p:animEffect transition="in" filter="randombar(horizontal)">
                                      <p:cBhvr>
                                        <p:cTn id="208" dur="500"/>
                                        <p:tgtEl>
                                          <p:spTgt spid="31">
                                            <p:graphicEl>
                                              <a:dgm id="{046203D2-322C-4536-986D-E46066BA5F39}"/>
                                            </p:graphicEl>
                                          </p:spTgt>
                                        </p:tgtEl>
                                      </p:cBhvr>
                                    </p:animEffect>
                                  </p:childTnLst>
                                </p:cTn>
                              </p:par>
                              <p:par>
                                <p:cTn id="209" presetID="14" presetClass="entr" presetSubtype="10" fill="hold" grpId="0" nodeType="withEffect">
                                  <p:stCondLst>
                                    <p:cond delay="0"/>
                                  </p:stCondLst>
                                  <p:childTnLst>
                                    <p:set>
                                      <p:cBhvr>
                                        <p:cTn id="210" dur="1" fill="hold">
                                          <p:stCondLst>
                                            <p:cond delay="0"/>
                                          </p:stCondLst>
                                        </p:cTn>
                                        <p:tgtEl>
                                          <p:spTgt spid="31">
                                            <p:graphicEl>
                                              <a:dgm id="{2BE78DB9-DDF0-4F0F-8CA4-5D2BEAEB70A5}"/>
                                            </p:graphicEl>
                                          </p:spTgt>
                                        </p:tgtEl>
                                        <p:attrNameLst>
                                          <p:attrName>style.visibility</p:attrName>
                                        </p:attrNameLst>
                                      </p:cBhvr>
                                      <p:to>
                                        <p:strVal val="visible"/>
                                      </p:to>
                                    </p:set>
                                    <p:animEffect transition="in" filter="randombar(horizontal)">
                                      <p:cBhvr>
                                        <p:cTn id="211" dur="500"/>
                                        <p:tgtEl>
                                          <p:spTgt spid="31">
                                            <p:graphicEl>
                                              <a:dgm id="{2BE78DB9-DDF0-4F0F-8CA4-5D2BEAEB70A5}"/>
                                            </p:graphicEl>
                                          </p:spTgt>
                                        </p:tgtEl>
                                      </p:cBhvr>
                                    </p:animEffect>
                                  </p:childTnLst>
                                </p:cTn>
                              </p:par>
                              <p:par>
                                <p:cTn id="212" presetID="14" presetClass="entr" presetSubtype="10" fill="hold" grpId="0" nodeType="withEffect">
                                  <p:stCondLst>
                                    <p:cond delay="0"/>
                                  </p:stCondLst>
                                  <p:childTnLst>
                                    <p:set>
                                      <p:cBhvr>
                                        <p:cTn id="213" dur="1" fill="hold">
                                          <p:stCondLst>
                                            <p:cond delay="0"/>
                                          </p:stCondLst>
                                        </p:cTn>
                                        <p:tgtEl>
                                          <p:spTgt spid="31">
                                            <p:graphicEl>
                                              <a:dgm id="{614592A0-114A-4351-8583-2A7B5CE38A6D}"/>
                                            </p:graphicEl>
                                          </p:spTgt>
                                        </p:tgtEl>
                                        <p:attrNameLst>
                                          <p:attrName>style.visibility</p:attrName>
                                        </p:attrNameLst>
                                      </p:cBhvr>
                                      <p:to>
                                        <p:strVal val="visible"/>
                                      </p:to>
                                    </p:set>
                                    <p:animEffect transition="in" filter="randombar(horizontal)">
                                      <p:cBhvr>
                                        <p:cTn id="214" dur="500"/>
                                        <p:tgtEl>
                                          <p:spTgt spid="31">
                                            <p:graphicEl>
                                              <a:dgm id="{614592A0-114A-4351-8583-2A7B5CE38A6D}"/>
                                            </p:graphicEl>
                                          </p:spTgt>
                                        </p:tgtEl>
                                      </p:cBhvr>
                                    </p:animEffect>
                                  </p:childTnLst>
                                </p:cTn>
                              </p:par>
                            </p:childTnLst>
                          </p:cTn>
                        </p:par>
                      </p:childTnLst>
                    </p:cTn>
                  </p:par>
                  <p:par>
                    <p:cTn id="215" fill="hold">
                      <p:stCondLst>
                        <p:cond delay="indefinite"/>
                      </p:stCondLst>
                      <p:childTnLst>
                        <p:par>
                          <p:cTn id="216" fill="hold">
                            <p:stCondLst>
                              <p:cond delay="0"/>
                            </p:stCondLst>
                            <p:childTnLst>
                              <p:par>
                                <p:cTn id="217" presetID="14" presetClass="entr" presetSubtype="10" fill="hold" grpId="0" nodeType="clickEffect">
                                  <p:stCondLst>
                                    <p:cond delay="0"/>
                                  </p:stCondLst>
                                  <p:childTnLst>
                                    <p:set>
                                      <p:cBhvr>
                                        <p:cTn id="218" dur="1" fill="hold">
                                          <p:stCondLst>
                                            <p:cond delay="0"/>
                                          </p:stCondLst>
                                        </p:cTn>
                                        <p:tgtEl>
                                          <p:spTgt spid="31">
                                            <p:graphicEl>
                                              <a:dgm id="{B4DA2247-E970-40BF-A047-E43F453E0FAD}"/>
                                            </p:graphicEl>
                                          </p:spTgt>
                                        </p:tgtEl>
                                        <p:attrNameLst>
                                          <p:attrName>style.visibility</p:attrName>
                                        </p:attrNameLst>
                                      </p:cBhvr>
                                      <p:to>
                                        <p:strVal val="visible"/>
                                      </p:to>
                                    </p:set>
                                    <p:animEffect transition="in" filter="randombar(horizontal)">
                                      <p:cBhvr>
                                        <p:cTn id="219" dur="500"/>
                                        <p:tgtEl>
                                          <p:spTgt spid="31">
                                            <p:graphicEl>
                                              <a:dgm id="{B4DA2247-E970-40BF-A047-E43F453E0FAD}"/>
                                            </p:graphicEl>
                                          </p:spTgt>
                                        </p:tgtEl>
                                      </p:cBhvr>
                                    </p:animEffect>
                                  </p:childTnLst>
                                </p:cTn>
                              </p:par>
                            </p:childTnLst>
                          </p:cTn>
                        </p:par>
                      </p:childTnLst>
                    </p:cTn>
                  </p:par>
                  <p:par>
                    <p:cTn id="220" fill="hold">
                      <p:stCondLst>
                        <p:cond delay="indefinite"/>
                      </p:stCondLst>
                      <p:childTnLst>
                        <p:par>
                          <p:cTn id="221" fill="hold">
                            <p:stCondLst>
                              <p:cond delay="0"/>
                            </p:stCondLst>
                            <p:childTnLst>
                              <p:par>
                                <p:cTn id="222" presetID="14" presetClass="entr" presetSubtype="10" fill="hold" grpId="0" nodeType="clickEffect">
                                  <p:stCondLst>
                                    <p:cond delay="0"/>
                                  </p:stCondLst>
                                  <p:childTnLst>
                                    <p:set>
                                      <p:cBhvr>
                                        <p:cTn id="223" dur="1" fill="hold">
                                          <p:stCondLst>
                                            <p:cond delay="0"/>
                                          </p:stCondLst>
                                        </p:cTn>
                                        <p:tgtEl>
                                          <p:spTgt spid="31">
                                            <p:graphicEl>
                                              <a:dgm id="{BB0F6D66-33DB-497C-B669-6FD98DAF0699}"/>
                                            </p:graphicEl>
                                          </p:spTgt>
                                        </p:tgtEl>
                                        <p:attrNameLst>
                                          <p:attrName>style.visibility</p:attrName>
                                        </p:attrNameLst>
                                      </p:cBhvr>
                                      <p:to>
                                        <p:strVal val="visible"/>
                                      </p:to>
                                    </p:set>
                                    <p:animEffect transition="in" filter="randombar(horizontal)">
                                      <p:cBhvr>
                                        <p:cTn id="224" dur="500"/>
                                        <p:tgtEl>
                                          <p:spTgt spid="31">
                                            <p:graphicEl>
                                              <a:dgm id="{BB0F6D66-33DB-497C-B669-6FD98DAF0699}"/>
                                            </p:graphicEl>
                                          </p:spTgt>
                                        </p:tgtEl>
                                      </p:cBhvr>
                                    </p:animEffect>
                                  </p:childTnLst>
                                </p:cTn>
                              </p:par>
                              <p:par>
                                <p:cTn id="225" presetID="14" presetClass="entr" presetSubtype="10" fill="hold" grpId="0" nodeType="withEffect">
                                  <p:stCondLst>
                                    <p:cond delay="0"/>
                                  </p:stCondLst>
                                  <p:childTnLst>
                                    <p:set>
                                      <p:cBhvr>
                                        <p:cTn id="226" dur="1" fill="hold">
                                          <p:stCondLst>
                                            <p:cond delay="0"/>
                                          </p:stCondLst>
                                        </p:cTn>
                                        <p:tgtEl>
                                          <p:spTgt spid="31">
                                            <p:graphicEl>
                                              <a:dgm id="{E77508C1-D53E-4D8E-A5AA-6C3064C17859}"/>
                                            </p:graphicEl>
                                          </p:spTgt>
                                        </p:tgtEl>
                                        <p:attrNameLst>
                                          <p:attrName>style.visibility</p:attrName>
                                        </p:attrNameLst>
                                      </p:cBhvr>
                                      <p:to>
                                        <p:strVal val="visible"/>
                                      </p:to>
                                    </p:set>
                                    <p:animEffect transition="in" filter="randombar(horizontal)">
                                      <p:cBhvr>
                                        <p:cTn id="227" dur="500"/>
                                        <p:tgtEl>
                                          <p:spTgt spid="31">
                                            <p:graphicEl>
                                              <a:dgm id="{E77508C1-D53E-4D8E-A5AA-6C3064C17859}"/>
                                            </p:graphicEl>
                                          </p:spTgt>
                                        </p:tgtEl>
                                      </p:cBhvr>
                                    </p:animEffect>
                                  </p:childTnLst>
                                </p:cTn>
                              </p:par>
                              <p:par>
                                <p:cTn id="228" presetID="14" presetClass="entr" presetSubtype="10" fill="hold" grpId="0" nodeType="withEffect">
                                  <p:stCondLst>
                                    <p:cond delay="0"/>
                                  </p:stCondLst>
                                  <p:childTnLst>
                                    <p:set>
                                      <p:cBhvr>
                                        <p:cTn id="229" dur="1" fill="hold">
                                          <p:stCondLst>
                                            <p:cond delay="0"/>
                                          </p:stCondLst>
                                        </p:cTn>
                                        <p:tgtEl>
                                          <p:spTgt spid="31">
                                            <p:graphicEl>
                                              <a:dgm id="{7B453460-11C3-4570-BF50-377BAB7114A0}"/>
                                            </p:graphicEl>
                                          </p:spTgt>
                                        </p:tgtEl>
                                        <p:attrNameLst>
                                          <p:attrName>style.visibility</p:attrName>
                                        </p:attrNameLst>
                                      </p:cBhvr>
                                      <p:to>
                                        <p:strVal val="visible"/>
                                      </p:to>
                                    </p:set>
                                    <p:animEffect transition="in" filter="randombar(horizontal)">
                                      <p:cBhvr>
                                        <p:cTn id="230" dur="500"/>
                                        <p:tgtEl>
                                          <p:spTgt spid="31">
                                            <p:graphicEl>
                                              <a:dgm id="{7B453460-11C3-4570-BF50-377BAB7114A0}"/>
                                            </p:graphicEl>
                                          </p:spTgt>
                                        </p:tgtEl>
                                      </p:cBhvr>
                                    </p:animEffect>
                                  </p:childTnLst>
                                </p:cTn>
                              </p:par>
                              <p:par>
                                <p:cTn id="231" presetID="14" presetClass="entr" presetSubtype="10" fill="hold" grpId="0" nodeType="withEffect">
                                  <p:stCondLst>
                                    <p:cond delay="0"/>
                                  </p:stCondLst>
                                  <p:childTnLst>
                                    <p:set>
                                      <p:cBhvr>
                                        <p:cTn id="232" dur="1" fill="hold">
                                          <p:stCondLst>
                                            <p:cond delay="0"/>
                                          </p:stCondLst>
                                        </p:cTn>
                                        <p:tgtEl>
                                          <p:spTgt spid="31">
                                            <p:graphicEl>
                                              <a:dgm id="{E09878E7-CD79-4138-A826-7934D6D823F0}"/>
                                            </p:graphicEl>
                                          </p:spTgt>
                                        </p:tgtEl>
                                        <p:attrNameLst>
                                          <p:attrName>style.visibility</p:attrName>
                                        </p:attrNameLst>
                                      </p:cBhvr>
                                      <p:to>
                                        <p:strVal val="visible"/>
                                      </p:to>
                                    </p:set>
                                    <p:animEffect transition="in" filter="randombar(horizontal)">
                                      <p:cBhvr>
                                        <p:cTn id="233" dur="500"/>
                                        <p:tgtEl>
                                          <p:spTgt spid="31">
                                            <p:graphicEl>
                                              <a:dgm id="{E09878E7-CD79-4138-A826-7934D6D823F0}"/>
                                            </p:graphicEl>
                                          </p:spTgt>
                                        </p:tgtEl>
                                      </p:cBhvr>
                                    </p:animEffect>
                                  </p:childTnLst>
                                </p:cTn>
                              </p:par>
                              <p:par>
                                <p:cTn id="234" presetID="14" presetClass="entr" presetSubtype="10" fill="hold" grpId="0" nodeType="withEffect">
                                  <p:stCondLst>
                                    <p:cond delay="0"/>
                                  </p:stCondLst>
                                  <p:childTnLst>
                                    <p:set>
                                      <p:cBhvr>
                                        <p:cTn id="235" dur="1" fill="hold">
                                          <p:stCondLst>
                                            <p:cond delay="0"/>
                                          </p:stCondLst>
                                        </p:cTn>
                                        <p:tgtEl>
                                          <p:spTgt spid="31">
                                            <p:graphicEl>
                                              <a:dgm id="{DFF0250B-BBFB-4A4C-861C-7DFD4FAEEAC0}"/>
                                            </p:graphicEl>
                                          </p:spTgt>
                                        </p:tgtEl>
                                        <p:attrNameLst>
                                          <p:attrName>style.visibility</p:attrName>
                                        </p:attrNameLst>
                                      </p:cBhvr>
                                      <p:to>
                                        <p:strVal val="visible"/>
                                      </p:to>
                                    </p:set>
                                    <p:animEffect transition="in" filter="randombar(horizontal)">
                                      <p:cBhvr>
                                        <p:cTn id="236" dur="500"/>
                                        <p:tgtEl>
                                          <p:spTgt spid="31">
                                            <p:graphicEl>
                                              <a:dgm id="{DFF0250B-BBFB-4A4C-861C-7DFD4FAEEAC0}"/>
                                            </p:graphicEl>
                                          </p:spTgt>
                                        </p:tgtEl>
                                      </p:cBhvr>
                                    </p:animEffect>
                                  </p:childTnLst>
                                </p:cTn>
                              </p:par>
                              <p:par>
                                <p:cTn id="237" presetID="14" presetClass="entr" presetSubtype="10" fill="hold" grpId="0" nodeType="withEffect">
                                  <p:stCondLst>
                                    <p:cond delay="0"/>
                                  </p:stCondLst>
                                  <p:childTnLst>
                                    <p:set>
                                      <p:cBhvr>
                                        <p:cTn id="238" dur="1" fill="hold">
                                          <p:stCondLst>
                                            <p:cond delay="0"/>
                                          </p:stCondLst>
                                        </p:cTn>
                                        <p:tgtEl>
                                          <p:spTgt spid="31">
                                            <p:graphicEl>
                                              <a:dgm id="{C80EDA91-8FF8-4BE7-A424-8BA1A6C1DB9F}"/>
                                            </p:graphicEl>
                                          </p:spTgt>
                                        </p:tgtEl>
                                        <p:attrNameLst>
                                          <p:attrName>style.visibility</p:attrName>
                                        </p:attrNameLst>
                                      </p:cBhvr>
                                      <p:to>
                                        <p:strVal val="visible"/>
                                      </p:to>
                                    </p:set>
                                    <p:animEffect transition="in" filter="randombar(horizontal)">
                                      <p:cBhvr>
                                        <p:cTn id="239" dur="500"/>
                                        <p:tgtEl>
                                          <p:spTgt spid="31">
                                            <p:graphicEl>
                                              <a:dgm id="{C80EDA91-8FF8-4BE7-A424-8BA1A6C1DB9F}"/>
                                            </p:graphicEl>
                                          </p:spTgt>
                                        </p:tgtEl>
                                      </p:cBhvr>
                                    </p:animEffect>
                                  </p:childTnLst>
                                </p:cTn>
                              </p:par>
                              <p:par>
                                <p:cTn id="240" presetID="14" presetClass="entr" presetSubtype="10" fill="hold" grpId="0" nodeType="withEffect">
                                  <p:stCondLst>
                                    <p:cond delay="0"/>
                                  </p:stCondLst>
                                  <p:childTnLst>
                                    <p:set>
                                      <p:cBhvr>
                                        <p:cTn id="241" dur="1" fill="hold">
                                          <p:stCondLst>
                                            <p:cond delay="0"/>
                                          </p:stCondLst>
                                        </p:cTn>
                                        <p:tgtEl>
                                          <p:spTgt spid="31">
                                            <p:graphicEl>
                                              <a:dgm id="{ACB1149B-56BD-4AC5-9B5E-27892A7D77FA}"/>
                                            </p:graphicEl>
                                          </p:spTgt>
                                        </p:tgtEl>
                                        <p:attrNameLst>
                                          <p:attrName>style.visibility</p:attrName>
                                        </p:attrNameLst>
                                      </p:cBhvr>
                                      <p:to>
                                        <p:strVal val="visible"/>
                                      </p:to>
                                    </p:set>
                                    <p:animEffect transition="in" filter="randombar(horizontal)">
                                      <p:cBhvr>
                                        <p:cTn id="242" dur="500"/>
                                        <p:tgtEl>
                                          <p:spTgt spid="31">
                                            <p:graphicEl>
                                              <a:dgm id="{ACB1149B-56BD-4AC5-9B5E-27892A7D77FA}"/>
                                            </p:graphicEl>
                                          </p:spTgt>
                                        </p:tgtEl>
                                      </p:cBhvr>
                                    </p:animEffect>
                                  </p:childTnLst>
                                </p:cTn>
                              </p:par>
                              <p:par>
                                <p:cTn id="243" presetID="14" presetClass="entr" presetSubtype="10" fill="hold" grpId="0" nodeType="withEffect">
                                  <p:stCondLst>
                                    <p:cond delay="0"/>
                                  </p:stCondLst>
                                  <p:childTnLst>
                                    <p:set>
                                      <p:cBhvr>
                                        <p:cTn id="244" dur="1" fill="hold">
                                          <p:stCondLst>
                                            <p:cond delay="0"/>
                                          </p:stCondLst>
                                        </p:cTn>
                                        <p:tgtEl>
                                          <p:spTgt spid="31">
                                            <p:graphicEl>
                                              <a:dgm id="{E0C09F0C-01EF-461E-8490-2E4A72AEB945}"/>
                                            </p:graphicEl>
                                          </p:spTgt>
                                        </p:tgtEl>
                                        <p:attrNameLst>
                                          <p:attrName>style.visibility</p:attrName>
                                        </p:attrNameLst>
                                      </p:cBhvr>
                                      <p:to>
                                        <p:strVal val="visible"/>
                                      </p:to>
                                    </p:set>
                                    <p:animEffect transition="in" filter="randombar(horizontal)">
                                      <p:cBhvr>
                                        <p:cTn id="245" dur="500"/>
                                        <p:tgtEl>
                                          <p:spTgt spid="31">
                                            <p:graphicEl>
                                              <a:dgm id="{E0C09F0C-01EF-461E-8490-2E4A72AEB945}"/>
                                            </p:graphicEl>
                                          </p:spTgt>
                                        </p:tgtEl>
                                      </p:cBhvr>
                                    </p:animEffect>
                                  </p:childTnLst>
                                </p:cTn>
                              </p:par>
                            </p:childTnLst>
                          </p:cTn>
                        </p:par>
                      </p:childTnLst>
                    </p:cTn>
                  </p:par>
                  <p:par>
                    <p:cTn id="246" fill="hold">
                      <p:stCondLst>
                        <p:cond delay="indefinite"/>
                      </p:stCondLst>
                      <p:childTnLst>
                        <p:par>
                          <p:cTn id="247" fill="hold">
                            <p:stCondLst>
                              <p:cond delay="0"/>
                            </p:stCondLst>
                            <p:childTnLst>
                              <p:par>
                                <p:cTn id="248" presetID="14" presetClass="entr" presetSubtype="10" fill="hold" grpId="0" nodeType="clickEffect">
                                  <p:stCondLst>
                                    <p:cond delay="0"/>
                                  </p:stCondLst>
                                  <p:childTnLst>
                                    <p:set>
                                      <p:cBhvr>
                                        <p:cTn id="249" dur="1" fill="hold">
                                          <p:stCondLst>
                                            <p:cond delay="0"/>
                                          </p:stCondLst>
                                        </p:cTn>
                                        <p:tgtEl>
                                          <p:spTgt spid="31">
                                            <p:graphicEl>
                                              <a:dgm id="{6683E402-F5A1-4001-BF94-9BF620A5B2D5}"/>
                                            </p:graphicEl>
                                          </p:spTgt>
                                        </p:tgtEl>
                                        <p:attrNameLst>
                                          <p:attrName>style.visibility</p:attrName>
                                        </p:attrNameLst>
                                      </p:cBhvr>
                                      <p:to>
                                        <p:strVal val="visible"/>
                                      </p:to>
                                    </p:set>
                                    <p:animEffect transition="in" filter="randombar(horizontal)">
                                      <p:cBhvr>
                                        <p:cTn id="250" dur="500"/>
                                        <p:tgtEl>
                                          <p:spTgt spid="31">
                                            <p:graphicEl>
                                              <a:dgm id="{6683E402-F5A1-4001-BF94-9BF620A5B2D5}"/>
                                            </p:graphicEl>
                                          </p:spTgt>
                                        </p:tgtEl>
                                      </p:cBhvr>
                                    </p:animEffect>
                                  </p:childTnLst>
                                </p:cTn>
                              </p:par>
                              <p:par>
                                <p:cTn id="251" presetID="14" presetClass="entr" presetSubtype="10" fill="hold" grpId="0" nodeType="withEffect">
                                  <p:stCondLst>
                                    <p:cond delay="0"/>
                                  </p:stCondLst>
                                  <p:childTnLst>
                                    <p:set>
                                      <p:cBhvr>
                                        <p:cTn id="252" dur="1" fill="hold">
                                          <p:stCondLst>
                                            <p:cond delay="0"/>
                                          </p:stCondLst>
                                        </p:cTn>
                                        <p:tgtEl>
                                          <p:spTgt spid="31">
                                            <p:graphicEl>
                                              <a:dgm id="{02070779-37F5-40D6-A301-BA88AD1111F8}"/>
                                            </p:graphicEl>
                                          </p:spTgt>
                                        </p:tgtEl>
                                        <p:attrNameLst>
                                          <p:attrName>style.visibility</p:attrName>
                                        </p:attrNameLst>
                                      </p:cBhvr>
                                      <p:to>
                                        <p:strVal val="visible"/>
                                      </p:to>
                                    </p:set>
                                    <p:animEffect transition="in" filter="randombar(horizontal)">
                                      <p:cBhvr>
                                        <p:cTn id="253" dur="500"/>
                                        <p:tgtEl>
                                          <p:spTgt spid="31">
                                            <p:graphicEl>
                                              <a:dgm id="{02070779-37F5-40D6-A301-BA88AD1111F8}"/>
                                            </p:graphicEl>
                                          </p:spTgt>
                                        </p:tgtEl>
                                      </p:cBhvr>
                                    </p:animEffect>
                                  </p:childTnLst>
                                </p:cTn>
                              </p:par>
                              <p:par>
                                <p:cTn id="254" presetID="14" presetClass="entr" presetSubtype="10" fill="hold" grpId="0" nodeType="withEffect">
                                  <p:stCondLst>
                                    <p:cond delay="0"/>
                                  </p:stCondLst>
                                  <p:childTnLst>
                                    <p:set>
                                      <p:cBhvr>
                                        <p:cTn id="255" dur="1" fill="hold">
                                          <p:stCondLst>
                                            <p:cond delay="0"/>
                                          </p:stCondLst>
                                        </p:cTn>
                                        <p:tgtEl>
                                          <p:spTgt spid="31">
                                            <p:graphicEl>
                                              <a:dgm id="{395DDB26-11B3-478C-8646-6054E42491EF}"/>
                                            </p:graphicEl>
                                          </p:spTgt>
                                        </p:tgtEl>
                                        <p:attrNameLst>
                                          <p:attrName>style.visibility</p:attrName>
                                        </p:attrNameLst>
                                      </p:cBhvr>
                                      <p:to>
                                        <p:strVal val="visible"/>
                                      </p:to>
                                    </p:set>
                                    <p:animEffect transition="in" filter="randombar(horizontal)">
                                      <p:cBhvr>
                                        <p:cTn id="256" dur="500"/>
                                        <p:tgtEl>
                                          <p:spTgt spid="31">
                                            <p:graphicEl>
                                              <a:dgm id="{395DDB26-11B3-478C-8646-6054E42491EF}"/>
                                            </p:graphicEl>
                                          </p:spTgt>
                                        </p:tgtEl>
                                      </p:cBhvr>
                                    </p:animEffect>
                                  </p:childTnLst>
                                </p:cTn>
                              </p:par>
                              <p:par>
                                <p:cTn id="257" presetID="14" presetClass="entr" presetSubtype="10" fill="hold" grpId="0" nodeType="withEffect">
                                  <p:stCondLst>
                                    <p:cond delay="0"/>
                                  </p:stCondLst>
                                  <p:childTnLst>
                                    <p:set>
                                      <p:cBhvr>
                                        <p:cTn id="258" dur="1" fill="hold">
                                          <p:stCondLst>
                                            <p:cond delay="0"/>
                                          </p:stCondLst>
                                        </p:cTn>
                                        <p:tgtEl>
                                          <p:spTgt spid="31">
                                            <p:graphicEl>
                                              <a:dgm id="{AEFE05ED-F534-4A97-BF1D-EDF81A625254}"/>
                                            </p:graphicEl>
                                          </p:spTgt>
                                        </p:tgtEl>
                                        <p:attrNameLst>
                                          <p:attrName>style.visibility</p:attrName>
                                        </p:attrNameLst>
                                      </p:cBhvr>
                                      <p:to>
                                        <p:strVal val="visible"/>
                                      </p:to>
                                    </p:set>
                                    <p:animEffect transition="in" filter="randombar(horizontal)">
                                      <p:cBhvr>
                                        <p:cTn id="259" dur="500"/>
                                        <p:tgtEl>
                                          <p:spTgt spid="31">
                                            <p:graphicEl>
                                              <a:dgm id="{AEFE05ED-F534-4A97-BF1D-EDF81A625254}"/>
                                            </p:graphicEl>
                                          </p:spTgt>
                                        </p:tgtEl>
                                      </p:cBhvr>
                                    </p:animEffect>
                                  </p:childTnLst>
                                </p:cTn>
                              </p:par>
                              <p:par>
                                <p:cTn id="260" presetID="14" presetClass="entr" presetSubtype="10" fill="hold" grpId="0" nodeType="withEffect">
                                  <p:stCondLst>
                                    <p:cond delay="0"/>
                                  </p:stCondLst>
                                  <p:childTnLst>
                                    <p:set>
                                      <p:cBhvr>
                                        <p:cTn id="261" dur="1" fill="hold">
                                          <p:stCondLst>
                                            <p:cond delay="0"/>
                                          </p:stCondLst>
                                        </p:cTn>
                                        <p:tgtEl>
                                          <p:spTgt spid="31">
                                            <p:graphicEl>
                                              <a:dgm id="{40B10BD4-4DCD-4412-9EB3-2313B2A6870B}"/>
                                            </p:graphicEl>
                                          </p:spTgt>
                                        </p:tgtEl>
                                        <p:attrNameLst>
                                          <p:attrName>style.visibility</p:attrName>
                                        </p:attrNameLst>
                                      </p:cBhvr>
                                      <p:to>
                                        <p:strVal val="visible"/>
                                      </p:to>
                                    </p:set>
                                    <p:animEffect transition="in" filter="randombar(horizontal)">
                                      <p:cBhvr>
                                        <p:cTn id="262" dur="500"/>
                                        <p:tgtEl>
                                          <p:spTgt spid="31">
                                            <p:graphicEl>
                                              <a:dgm id="{40B10BD4-4DCD-4412-9EB3-2313B2A6870B}"/>
                                            </p:graphicEl>
                                          </p:spTgt>
                                        </p:tgtEl>
                                      </p:cBhvr>
                                    </p:animEffect>
                                  </p:childTnLst>
                                </p:cTn>
                              </p:par>
                              <p:par>
                                <p:cTn id="263" presetID="14" presetClass="entr" presetSubtype="10" fill="hold" grpId="0" nodeType="withEffect">
                                  <p:stCondLst>
                                    <p:cond delay="0"/>
                                  </p:stCondLst>
                                  <p:childTnLst>
                                    <p:set>
                                      <p:cBhvr>
                                        <p:cTn id="264" dur="1" fill="hold">
                                          <p:stCondLst>
                                            <p:cond delay="0"/>
                                          </p:stCondLst>
                                        </p:cTn>
                                        <p:tgtEl>
                                          <p:spTgt spid="31">
                                            <p:graphicEl>
                                              <a:dgm id="{FBF3A7BD-BCA7-4779-9E42-5F7E2EDCE492}"/>
                                            </p:graphicEl>
                                          </p:spTgt>
                                        </p:tgtEl>
                                        <p:attrNameLst>
                                          <p:attrName>style.visibility</p:attrName>
                                        </p:attrNameLst>
                                      </p:cBhvr>
                                      <p:to>
                                        <p:strVal val="visible"/>
                                      </p:to>
                                    </p:set>
                                    <p:animEffect transition="in" filter="randombar(horizontal)">
                                      <p:cBhvr>
                                        <p:cTn id="265" dur="500"/>
                                        <p:tgtEl>
                                          <p:spTgt spid="31">
                                            <p:graphicEl>
                                              <a:dgm id="{FBF3A7BD-BCA7-4779-9E42-5F7E2EDCE492}"/>
                                            </p:graphicEl>
                                          </p:spTgt>
                                        </p:tgtEl>
                                      </p:cBhvr>
                                    </p:animEffect>
                                  </p:childTnLst>
                                </p:cTn>
                              </p:par>
                              <p:par>
                                <p:cTn id="266" presetID="14" presetClass="entr" presetSubtype="10" fill="hold" grpId="0" nodeType="withEffect">
                                  <p:stCondLst>
                                    <p:cond delay="0"/>
                                  </p:stCondLst>
                                  <p:childTnLst>
                                    <p:set>
                                      <p:cBhvr>
                                        <p:cTn id="267" dur="1" fill="hold">
                                          <p:stCondLst>
                                            <p:cond delay="0"/>
                                          </p:stCondLst>
                                        </p:cTn>
                                        <p:tgtEl>
                                          <p:spTgt spid="31">
                                            <p:graphicEl>
                                              <a:dgm id="{07823B9A-770D-4BEA-B634-C56557DC1CC2}"/>
                                            </p:graphicEl>
                                          </p:spTgt>
                                        </p:tgtEl>
                                        <p:attrNameLst>
                                          <p:attrName>style.visibility</p:attrName>
                                        </p:attrNameLst>
                                      </p:cBhvr>
                                      <p:to>
                                        <p:strVal val="visible"/>
                                      </p:to>
                                    </p:set>
                                    <p:animEffect transition="in" filter="randombar(horizontal)">
                                      <p:cBhvr>
                                        <p:cTn id="268" dur="500"/>
                                        <p:tgtEl>
                                          <p:spTgt spid="31">
                                            <p:graphicEl>
                                              <a:dgm id="{07823B9A-770D-4BEA-B634-C56557DC1CC2}"/>
                                            </p:graphicEl>
                                          </p:spTgt>
                                        </p:tgtEl>
                                      </p:cBhvr>
                                    </p:animEffect>
                                  </p:childTnLst>
                                </p:cTn>
                              </p:par>
                              <p:par>
                                <p:cTn id="269" presetID="14" presetClass="entr" presetSubtype="10" fill="hold" grpId="0" nodeType="withEffect">
                                  <p:stCondLst>
                                    <p:cond delay="0"/>
                                  </p:stCondLst>
                                  <p:childTnLst>
                                    <p:set>
                                      <p:cBhvr>
                                        <p:cTn id="270" dur="1" fill="hold">
                                          <p:stCondLst>
                                            <p:cond delay="0"/>
                                          </p:stCondLst>
                                        </p:cTn>
                                        <p:tgtEl>
                                          <p:spTgt spid="31">
                                            <p:graphicEl>
                                              <a:dgm id="{E69FDD74-D0B2-4F4F-AA3E-9AF8FA8D1D89}"/>
                                            </p:graphicEl>
                                          </p:spTgt>
                                        </p:tgtEl>
                                        <p:attrNameLst>
                                          <p:attrName>style.visibility</p:attrName>
                                        </p:attrNameLst>
                                      </p:cBhvr>
                                      <p:to>
                                        <p:strVal val="visible"/>
                                      </p:to>
                                    </p:set>
                                    <p:animEffect transition="in" filter="randombar(horizontal)">
                                      <p:cBhvr>
                                        <p:cTn id="271" dur="500"/>
                                        <p:tgtEl>
                                          <p:spTgt spid="31">
                                            <p:graphicEl>
                                              <a:dgm id="{E69FDD74-D0B2-4F4F-AA3E-9AF8FA8D1D89}"/>
                                            </p:graphicEl>
                                          </p:spTgt>
                                        </p:tgtEl>
                                      </p:cBhvr>
                                    </p:animEffect>
                                  </p:childTnLst>
                                </p:cTn>
                              </p:par>
                            </p:childTnLst>
                          </p:cTn>
                        </p:par>
                      </p:childTnLst>
                    </p:cTn>
                  </p:par>
                  <p:par>
                    <p:cTn id="272" fill="hold">
                      <p:stCondLst>
                        <p:cond delay="indefinite"/>
                      </p:stCondLst>
                      <p:childTnLst>
                        <p:par>
                          <p:cTn id="273" fill="hold">
                            <p:stCondLst>
                              <p:cond delay="0"/>
                            </p:stCondLst>
                            <p:childTnLst>
                              <p:par>
                                <p:cTn id="274" presetID="14" presetClass="entr" presetSubtype="10" fill="hold" grpId="0" nodeType="clickEffect">
                                  <p:stCondLst>
                                    <p:cond delay="0"/>
                                  </p:stCondLst>
                                  <p:childTnLst>
                                    <p:set>
                                      <p:cBhvr>
                                        <p:cTn id="275" dur="1" fill="hold">
                                          <p:stCondLst>
                                            <p:cond delay="0"/>
                                          </p:stCondLst>
                                        </p:cTn>
                                        <p:tgtEl>
                                          <p:spTgt spid="31">
                                            <p:graphicEl>
                                              <a:dgm id="{C3399439-01C6-40EC-9DD8-420B6AF94577}"/>
                                            </p:graphicEl>
                                          </p:spTgt>
                                        </p:tgtEl>
                                        <p:attrNameLst>
                                          <p:attrName>style.visibility</p:attrName>
                                        </p:attrNameLst>
                                      </p:cBhvr>
                                      <p:to>
                                        <p:strVal val="visible"/>
                                      </p:to>
                                    </p:set>
                                    <p:animEffect transition="in" filter="randombar(horizontal)">
                                      <p:cBhvr>
                                        <p:cTn id="276" dur="500"/>
                                        <p:tgtEl>
                                          <p:spTgt spid="31">
                                            <p:graphicEl>
                                              <a:dgm id="{C3399439-01C6-40EC-9DD8-420B6AF94577}"/>
                                            </p:graphicEl>
                                          </p:spTgt>
                                        </p:tgtEl>
                                      </p:cBhvr>
                                    </p:animEffect>
                                  </p:childTnLst>
                                </p:cTn>
                              </p:par>
                              <p:par>
                                <p:cTn id="277" presetID="14" presetClass="entr" presetSubtype="10" fill="hold" grpId="0" nodeType="withEffect">
                                  <p:stCondLst>
                                    <p:cond delay="0"/>
                                  </p:stCondLst>
                                  <p:childTnLst>
                                    <p:set>
                                      <p:cBhvr>
                                        <p:cTn id="278" dur="1" fill="hold">
                                          <p:stCondLst>
                                            <p:cond delay="0"/>
                                          </p:stCondLst>
                                        </p:cTn>
                                        <p:tgtEl>
                                          <p:spTgt spid="31">
                                            <p:graphicEl>
                                              <a:dgm id="{71A4E37C-0DD1-4E0D-85AA-15771537C898}"/>
                                            </p:graphicEl>
                                          </p:spTgt>
                                        </p:tgtEl>
                                        <p:attrNameLst>
                                          <p:attrName>style.visibility</p:attrName>
                                        </p:attrNameLst>
                                      </p:cBhvr>
                                      <p:to>
                                        <p:strVal val="visible"/>
                                      </p:to>
                                    </p:set>
                                    <p:animEffect transition="in" filter="randombar(horizontal)">
                                      <p:cBhvr>
                                        <p:cTn id="279" dur="500"/>
                                        <p:tgtEl>
                                          <p:spTgt spid="31">
                                            <p:graphicEl>
                                              <a:dgm id="{71A4E37C-0DD1-4E0D-85AA-15771537C898}"/>
                                            </p:graphicEl>
                                          </p:spTgt>
                                        </p:tgtEl>
                                      </p:cBhvr>
                                    </p:animEffect>
                                  </p:childTnLst>
                                </p:cTn>
                              </p:par>
                              <p:par>
                                <p:cTn id="280" presetID="14" presetClass="entr" presetSubtype="10" fill="hold" grpId="0" nodeType="withEffect">
                                  <p:stCondLst>
                                    <p:cond delay="0"/>
                                  </p:stCondLst>
                                  <p:childTnLst>
                                    <p:set>
                                      <p:cBhvr>
                                        <p:cTn id="281" dur="1" fill="hold">
                                          <p:stCondLst>
                                            <p:cond delay="0"/>
                                          </p:stCondLst>
                                        </p:cTn>
                                        <p:tgtEl>
                                          <p:spTgt spid="31">
                                            <p:graphicEl>
                                              <a:dgm id="{5A29A698-92A4-4AC5-ADD3-25583FA0E1EF}"/>
                                            </p:graphicEl>
                                          </p:spTgt>
                                        </p:tgtEl>
                                        <p:attrNameLst>
                                          <p:attrName>style.visibility</p:attrName>
                                        </p:attrNameLst>
                                      </p:cBhvr>
                                      <p:to>
                                        <p:strVal val="visible"/>
                                      </p:to>
                                    </p:set>
                                    <p:animEffect transition="in" filter="randombar(horizontal)">
                                      <p:cBhvr>
                                        <p:cTn id="282" dur="500"/>
                                        <p:tgtEl>
                                          <p:spTgt spid="31">
                                            <p:graphicEl>
                                              <a:dgm id="{5A29A698-92A4-4AC5-ADD3-25583FA0E1EF}"/>
                                            </p:graphicEl>
                                          </p:spTgt>
                                        </p:tgtEl>
                                      </p:cBhvr>
                                    </p:animEffect>
                                  </p:childTnLst>
                                </p:cTn>
                              </p:par>
                              <p:par>
                                <p:cTn id="283" presetID="14" presetClass="entr" presetSubtype="10" fill="hold" grpId="0" nodeType="withEffect">
                                  <p:stCondLst>
                                    <p:cond delay="0"/>
                                  </p:stCondLst>
                                  <p:childTnLst>
                                    <p:set>
                                      <p:cBhvr>
                                        <p:cTn id="284" dur="1" fill="hold">
                                          <p:stCondLst>
                                            <p:cond delay="0"/>
                                          </p:stCondLst>
                                        </p:cTn>
                                        <p:tgtEl>
                                          <p:spTgt spid="31">
                                            <p:graphicEl>
                                              <a:dgm id="{130AE445-8889-4A50-9837-07A576A77C68}"/>
                                            </p:graphicEl>
                                          </p:spTgt>
                                        </p:tgtEl>
                                        <p:attrNameLst>
                                          <p:attrName>style.visibility</p:attrName>
                                        </p:attrNameLst>
                                      </p:cBhvr>
                                      <p:to>
                                        <p:strVal val="visible"/>
                                      </p:to>
                                    </p:set>
                                    <p:animEffect transition="in" filter="randombar(horizontal)">
                                      <p:cBhvr>
                                        <p:cTn id="285" dur="500"/>
                                        <p:tgtEl>
                                          <p:spTgt spid="31">
                                            <p:graphicEl>
                                              <a:dgm id="{130AE445-8889-4A50-9837-07A576A77C68}"/>
                                            </p:graphicEl>
                                          </p:spTgt>
                                        </p:tgtEl>
                                      </p:cBhvr>
                                    </p:animEffect>
                                  </p:childTnLst>
                                </p:cTn>
                              </p:par>
                              <p:par>
                                <p:cTn id="286" presetID="14" presetClass="entr" presetSubtype="10" fill="hold" grpId="0" nodeType="withEffect">
                                  <p:stCondLst>
                                    <p:cond delay="0"/>
                                  </p:stCondLst>
                                  <p:childTnLst>
                                    <p:set>
                                      <p:cBhvr>
                                        <p:cTn id="287" dur="1" fill="hold">
                                          <p:stCondLst>
                                            <p:cond delay="0"/>
                                          </p:stCondLst>
                                        </p:cTn>
                                        <p:tgtEl>
                                          <p:spTgt spid="31">
                                            <p:graphicEl>
                                              <a:dgm id="{E17A2EB5-5728-492C-8095-BD2BF28E6C81}"/>
                                            </p:graphicEl>
                                          </p:spTgt>
                                        </p:tgtEl>
                                        <p:attrNameLst>
                                          <p:attrName>style.visibility</p:attrName>
                                        </p:attrNameLst>
                                      </p:cBhvr>
                                      <p:to>
                                        <p:strVal val="visible"/>
                                      </p:to>
                                    </p:set>
                                    <p:animEffect transition="in" filter="randombar(horizontal)">
                                      <p:cBhvr>
                                        <p:cTn id="288" dur="500"/>
                                        <p:tgtEl>
                                          <p:spTgt spid="31">
                                            <p:graphicEl>
                                              <a:dgm id="{E17A2EB5-5728-492C-8095-BD2BF28E6C81}"/>
                                            </p:graphicEl>
                                          </p:spTgt>
                                        </p:tgtEl>
                                      </p:cBhvr>
                                    </p:animEffect>
                                  </p:childTnLst>
                                </p:cTn>
                              </p:par>
                              <p:par>
                                <p:cTn id="289" presetID="14" presetClass="entr" presetSubtype="10" fill="hold" grpId="0" nodeType="withEffect">
                                  <p:stCondLst>
                                    <p:cond delay="0"/>
                                  </p:stCondLst>
                                  <p:childTnLst>
                                    <p:set>
                                      <p:cBhvr>
                                        <p:cTn id="290" dur="1" fill="hold">
                                          <p:stCondLst>
                                            <p:cond delay="0"/>
                                          </p:stCondLst>
                                        </p:cTn>
                                        <p:tgtEl>
                                          <p:spTgt spid="31">
                                            <p:graphicEl>
                                              <a:dgm id="{A30B858B-D691-48F2-9D87-E64810728033}"/>
                                            </p:graphicEl>
                                          </p:spTgt>
                                        </p:tgtEl>
                                        <p:attrNameLst>
                                          <p:attrName>style.visibility</p:attrName>
                                        </p:attrNameLst>
                                      </p:cBhvr>
                                      <p:to>
                                        <p:strVal val="visible"/>
                                      </p:to>
                                    </p:set>
                                    <p:animEffect transition="in" filter="randombar(horizontal)">
                                      <p:cBhvr>
                                        <p:cTn id="291" dur="500"/>
                                        <p:tgtEl>
                                          <p:spTgt spid="31">
                                            <p:graphicEl>
                                              <a:dgm id="{A30B858B-D691-48F2-9D87-E64810728033}"/>
                                            </p:graphicEl>
                                          </p:spTgt>
                                        </p:tgtEl>
                                      </p:cBhvr>
                                    </p:animEffect>
                                  </p:childTnLst>
                                </p:cTn>
                              </p:par>
                              <p:par>
                                <p:cTn id="292" presetID="14" presetClass="entr" presetSubtype="10" fill="hold" grpId="0" nodeType="withEffect">
                                  <p:stCondLst>
                                    <p:cond delay="0"/>
                                  </p:stCondLst>
                                  <p:childTnLst>
                                    <p:set>
                                      <p:cBhvr>
                                        <p:cTn id="293" dur="1" fill="hold">
                                          <p:stCondLst>
                                            <p:cond delay="0"/>
                                          </p:stCondLst>
                                        </p:cTn>
                                        <p:tgtEl>
                                          <p:spTgt spid="31">
                                            <p:graphicEl>
                                              <a:dgm id="{7BB82C1C-F700-45AB-B080-8F5A7BE4A9FF}"/>
                                            </p:graphicEl>
                                          </p:spTgt>
                                        </p:tgtEl>
                                        <p:attrNameLst>
                                          <p:attrName>style.visibility</p:attrName>
                                        </p:attrNameLst>
                                      </p:cBhvr>
                                      <p:to>
                                        <p:strVal val="visible"/>
                                      </p:to>
                                    </p:set>
                                    <p:animEffect transition="in" filter="randombar(horizontal)">
                                      <p:cBhvr>
                                        <p:cTn id="294" dur="500"/>
                                        <p:tgtEl>
                                          <p:spTgt spid="31">
                                            <p:graphicEl>
                                              <a:dgm id="{7BB82C1C-F700-45AB-B080-8F5A7BE4A9FF}"/>
                                            </p:graphicEl>
                                          </p:spTgt>
                                        </p:tgtEl>
                                      </p:cBhvr>
                                    </p:animEffect>
                                  </p:childTnLst>
                                </p:cTn>
                              </p:par>
                              <p:par>
                                <p:cTn id="295" presetID="14" presetClass="entr" presetSubtype="10" fill="hold" grpId="0" nodeType="withEffect">
                                  <p:stCondLst>
                                    <p:cond delay="0"/>
                                  </p:stCondLst>
                                  <p:childTnLst>
                                    <p:set>
                                      <p:cBhvr>
                                        <p:cTn id="296" dur="1" fill="hold">
                                          <p:stCondLst>
                                            <p:cond delay="0"/>
                                          </p:stCondLst>
                                        </p:cTn>
                                        <p:tgtEl>
                                          <p:spTgt spid="31">
                                            <p:graphicEl>
                                              <a:dgm id="{E20DD5CD-BE51-472A-A34C-AF6E39D09871}"/>
                                            </p:graphicEl>
                                          </p:spTgt>
                                        </p:tgtEl>
                                        <p:attrNameLst>
                                          <p:attrName>style.visibility</p:attrName>
                                        </p:attrNameLst>
                                      </p:cBhvr>
                                      <p:to>
                                        <p:strVal val="visible"/>
                                      </p:to>
                                    </p:set>
                                    <p:animEffect transition="in" filter="randombar(horizontal)">
                                      <p:cBhvr>
                                        <p:cTn id="297" dur="500"/>
                                        <p:tgtEl>
                                          <p:spTgt spid="31">
                                            <p:graphicEl>
                                              <a:dgm id="{E20DD5CD-BE51-472A-A34C-AF6E39D09871}"/>
                                            </p:graphicEl>
                                          </p:spTgt>
                                        </p:tgtEl>
                                      </p:cBhvr>
                                    </p:animEffect>
                                  </p:childTnLst>
                                </p:cTn>
                              </p:par>
                            </p:childTnLst>
                          </p:cTn>
                        </p:par>
                      </p:childTnLst>
                    </p:cTn>
                  </p:par>
                  <p:par>
                    <p:cTn id="298" fill="hold">
                      <p:stCondLst>
                        <p:cond delay="indefinite"/>
                      </p:stCondLst>
                      <p:childTnLst>
                        <p:par>
                          <p:cTn id="299" fill="hold">
                            <p:stCondLst>
                              <p:cond delay="0"/>
                            </p:stCondLst>
                            <p:childTnLst>
                              <p:par>
                                <p:cTn id="300" presetID="14" presetClass="entr" presetSubtype="10" fill="hold" grpId="0" nodeType="clickEffect">
                                  <p:stCondLst>
                                    <p:cond delay="0"/>
                                  </p:stCondLst>
                                  <p:childTnLst>
                                    <p:set>
                                      <p:cBhvr>
                                        <p:cTn id="301" dur="1" fill="hold">
                                          <p:stCondLst>
                                            <p:cond delay="0"/>
                                          </p:stCondLst>
                                        </p:cTn>
                                        <p:tgtEl>
                                          <p:spTgt spid="31">
                                            <p:graphicEl>
                                              <a:dgm id="{A36B429A-879D-4D61-AB50-6C5CB61B9A2E}"/>
                                            </p:graphicEl>
                                          </p:spTgt>
                                        </p:tgtEl>
                                        <p:attrNameLst>
                                          <p:attrName>style.visibility</p:attrName>
                                        </p:attrNameLst>
                                      </p:cBhvr>
                                      <p:to>
                                        <p:strVal val="visible"/>
                                      </p:to>
                                    </p:set>
                                    <p:animEffect transition="in" filter="randombar(horizontal)">
                                      <p:cBhvr>
                                        <p:cTn id="302" dur="500"/>
                                        <p:tgtEl>
                                          <p:spTgt spid="31">
                                            <p:graphicEl>
                                              <a:dgm id="{A36B429A-879D-4D61-AB50-6C5CB61B9A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Graphic spid="24" grpId="0">
        <p:bldAsOne/>
      </p:bldGraphic>
      <p:bldGraphic spid="25" grpId="0">
        <p:bldAsOne/>
      </p:bldGraphic>
      <p:bldGraphic spid="26" grpId="0">
        <p:bldSub>
          <a:bldDgm bld="one"/>
        </p:bldSub>
      </p:bldGraphic>
      <p:bldGraphic spid="31"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944302" y="298383"/>
          <a:ext cx="8725977" cy="3561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940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DC05D078-111E-4F83-879C-74B03E5D0591}"/>
                                            </p:graphicEl>
                                          </p:spTgt>
                                        </p:tgtEl>
                                        <p:attrNameLst>
                                          <p:attrName>style.visibility</p:attrName>
                                        </p:attrNameLst>
                                      </p:cBhvr>
                                      <p:to>
                                        <p:strVal val="visible"/>
                                      </p:to>
                                    </p:set>
                                    <p:animEffect transition="in" filter="randombar(horizontal)">
                                      <p:cBhvr>
                                        <p:cTn id="7" dur="500"/>
                                        <p:tgtEl>
                                          <p:spTgt spid="3">
                                            <p:graphicEl>
                                              <a:dgm id="{DC05D078-111E-4F83-879C-74B03E5D0591}"/>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430597DA-CD21-4CF7-8E4F-7165FB4940A7}"/>
                                            </p:graphicEl>
                                          </p:spTgt>
                                        </p:tgtEl>
                                        <p:attrNameLst>
                                          <p:attrName>style.visibility</p:attrName>
                                        </p:attrNameLst>
                                      </p:cBhvr>
                                      <p:to>
                                        <p:strVal val="visible"/>
                                      </p:to>
                                    </p:set>
                                    <p:animEffect transition="in" filter="randombar(horizontal)">
                                      <p:cBhvr>
                                        <p:cTn id="10" dur="500"/>
                                        <p:tgtEl>
                                          <p:spTgt spid="3">
                                            <p:graphicEl>
                                              <a:dgm id="{430597DA-CD21-4CF7-8E4F-7165FB4940A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graphicEl>
                                              <a:dgm id="{4F34FE35-5A3E-4CA1-9495-8D6C6CFEADF7}"/>
                                            </p:graphicEl>
                                          </p:spTgt>
                                        </p:tgtEl>
                                        <p:attrNameLst>
                                          <p:attrName>style.visibility</p:attrName>
                                        </p:attrNameLst>
                                      </p:cBhvr>
                                      <p:to>
                                        <p:strVal val="visible"/>
                                      </p:to>
                                    </p:set>
                                    <p:animEffect transition="in" filter="randombar(horizontal)">
                                      <p:cBhvr>
                                        <p:cTn id="15" dur="500"/>
                                        <p:tgtEl>
                                          <p:spTgt spid="3">
                                            <p:graphicEl>
                                              <a:dgm id="{4F34FE35-5A3E-4CA1-9495-8D6C6CFEADF7}"/>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graphicEl>
                                              <a:dgm id="{D47E1AB4-3BF9-4ACF-9629-146C0B222EE6}"/>
                                            </p:graphicEl>
                                          </p:spTgt>
                                        </p:tgtEl>
                                        <p:attrNameLst>
                                          <p:attrName>style.visibility</p:attrName>
                                        </p:attrNameLst>
                                      </p:cBhvr>
                                      <p:to>
                                        <p:strVal val="visible"/>
                                      </p:to>
                                    </p:set>
                                    <p:animEffect transition="in" filter="randombar(horizontal)">
                                      <p:cBhvr>
                                        <p:cTn id="18" dur="500"/>
                                        <p:tgtEl>
                                          <p:spTgt spid="3">
                                            <p:graphicEl>
                                              <a:dgm id="{D47E1AB4-3BF9-4ACF-9629-146C0B222EE6}"/>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graphicEl>
                                              <a:dgm id="{322A74E0-4C27-4285-A48C-E928B6D2DD62}"/>
                                            </p:graphicEl>
                                          </p:spTgt>
                                        </p:tgtEl>
                                        <p:attrNameLst>
                                          <p:attrName>style.visibility</p:attrName>
                                        </p:attrNameLst>
                                      </p:cBhvr>
                                      <p:to>
                                        <p:strVal val="visible"/>
                                      </p:to>
                                    </p:set>
                                    <p:animEffect transition="in" filter="randombar(horizontal)">
                                      <p:cBhvr>
                                        <p:cTn id="21" dur="500"/>
                                        <p:tgtEl>
                                          <p:spTgt spid="3">
                                            <p:graphicEl>
                                              <a:dgm id="{322A74E0-4C27-4285-A48C-E928B6D2DD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graphicEl>
                                              <a:dgm id="{5BAF9792-C3D4-4BEB-B56C-0E95885085C6}"/>
                                            </p:graphicEl>
                                          </p:spTgt>
                                        </p:tgtEl>
                                        <p:attrNameLst>
                                          <p:attrName>style.visibility</p:attrName>
                                        </p:attrNameLst>
                                      </p:cBhvr>
                                      <p:to>
                                        <p:strVal val="visible"/>
                                      </p:to>
                                    </p:set>
                                    <p:animEffect transition="in" filter="randombar(horizontal)">
                                      <p:cBhvr>
                                        <p:cTn id="26" dur="500"/>
                                        <p:tgtEl>
                                          <p:spTgt spid="3">
                                            <p:graphicEl>
                                              <a:dgm id="{5BAF9792-C3D4-4BEB-B56C-0E95885085C6}"/>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
                                            <p:graphicEl>
                                              <a:dgm id="{8E9EBB6A-CB59-48AC-88E8-3D680BD78BF3}"/>
                                            </p:graphicEl>
                                          </p:spTgt>
                                        </p:tgtEl>
                                        <p:attrNameLst>
                                          <p:attrName>style.visibility</p:attrName>
                                        </p:attrNameLst>
                                      </p:cBhvr>
                                      <p:to>
                                        <p:strVal val="visible"/>
                                      </p:to>
                                    </p:set>
                                    <p:animEffect transition="in" filter="randombar(horizontal)">
                                      <p:cBhvr>
                                        <p:cTn id="29" dur="500"/>
                                        <p:tgtEl>
                                          <p:spTgt spid="3">
                                            <p:graphicEl>
                                              <a:dgm id="{8E9EBB6A-CB59-48AC-88E8-3D680BD78BF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
                                            <p:graphicEl>
                                              <a:dgm id="{027B410D-399D-435F-8D7A-AC74802F08D3}"/>
                                            </p:graphicEl>
                                          </p:spTgt>
                                        </p:tgtEl>
                                        <p:attrNameLst>
                                          <p:attrName>style.visibility</p:attrName>
                                        </p:attrNameLst>
                                      </p:cBhvr>
                                      <p:to>
                                        <p:strVal val="visible"/>
                                      </p:to>
                                    </p:set>
                                    <p:animEffect transition="in" filter="randombar(horizontal)">
                                      <p:cBhvr>
                                        <p:cTn id="32" dur="500"/>
                                        <p:tgtEl>
                                          <p:spTgt spid="3">
                                            <p:graphicEl>
                                              <a:dgm id="{027B410D-399D-435F-8D7A-AC74802F08D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graphicEl>
                                              <a:dgm id="{B105143A-1EE7-4151-BB5D-CFFBA81A2785}"/>
                                            </p:graphicEl>
                                          </p:spTgt>
                                        </p:tgtEl>
                                        <p:attrNameLst>
                                          <p:attrName>style.visibility</p:attrName>
                                        </p:attrNameLst>
                                      </p:cBhvr>
                                      <p:to>
                                        <p:strVal val="visible"/>
                                      </p:to>
                                    </p:set>
                                    <p:animEffect transition="in" filter="randombar(horizontal)">
                                      <p:cBhvr>
                                        <p:cTn id="37" dur="500"/>
                                        <p:tgtEl>
                                          <p:spTgt spid="3">
                                            <p:graphicEl>
                                              <a:dgm id="{B105143A-1EE7-4151-BB5D-CFFBA81A2785}"/>
                                            </p:graphic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
                                            <p:graphicEl>
                                              <a:dgm id="{DB8820B7-AE53-47A5-BB7B-C77FD865E07D}"/>
                                            </p:graphicEl>
                                          </p:spTgt>
                                        </p:tgtEl>
                                        <p:attrNameLst>
                                          <p:attrName>style.visibility</p:attrName>
                                        </p:attrNameLst>
                                      </p:cBhvr>
                                      <p:to>
                                        <p:strVal val="visible"/>
                                      </p:to>
                                    </p:set>
                                    <p:animEffect transition="in" filter="randombar(horizontal)">
                                      <p:cBhvr>
                                        <p:cTn id="40" dur="500"/>
                                        <p:tgtEl>
                                          <p:spTgt spid="3">
                                            <p:graphicEl>
                                              <a:dgm id="{DB8820B7-AE53-47A5-BB7B-C77FD865E07D}"/>
                                            </p:graphicEl>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
                                            <p:graphicEl>
                                              <a:dgm id="{F079E7FE-DF40-4BB5-A9E1-77C320FB94FD}"/>
                                            </p:graphicEl>
                                          </p:spTgt>
                                        </p:tgtEl>
                                        <p:attrNameLst>
                                          <p:attrName>style.visibility</p:attrName>
                                        </p:attrNameLst>
                                      </p:cBhvr>
                                      <p:to>
                                        <p:strVal val="visible"/>
                                      </p:to>
                                    </p:set>
                                    <p:animEffect transition="in" filter="randombar(horizontal)">
                                      <p:cBhvr>
                                        <p:cTn id="43" dur="500"/>
                                        <p:tgtEl>
                                          <p:spTgt spid="3">
                                            <p:graphicEl>
                                              <a:dgm id="{F079E7FE-DF40-4BB5-A9E1-77C320FB94FD}"/>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graphicEl>
                                              <a:dgm id="{AB425315-84D2-4D35-8800-26BE83101CA2}"/>
                                            </p:graphicEl>
                                          </p:spTgt>
                                        </p:tgtEl>
                                        <p:attrNameLst>
                                          <p:attrName>style.visibility</p:attrName>
                                        </p:attrNameLst>
                                      </p:cBhvr>
                                      <p:to>
                                        <p:strVal val="visible"/>
                                      </p:to>
                                    </p:set>
                                    <p:animEffect transition="in" filter="randombar(horizontal)">
                                      <p:cBhvr>
                                        <p:cTn id="48" dur="500"/>
                                        <p:tgtEl>
                                          <p:spTgt spid="3">
                                            <p:graphicEl>
                                              <a:dgm id="{AB425315-84D2-4D35-8800-26BE83101CA2}"/>
                                            </p:graphicEl>
                                          </p:spTgt>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
                                            <p:graphicEl>
                                              <a:dgm id="{3D06560A-9B04-4A1C-818C-98C755F7BF43}"/>
                                            </p:graphicEl>
                                          </p:spTgt>
                                        </p:tgtEl>
                                        <p:attrNameLst>
                                          <p:attrName>style.visibility</p:attrName>
                                        </p:attrNameLst>
                                      </p:cBhvr>
                                      <p:to>
                                        <p:strVal val="visible"/>
                                      </p:to>
                                    </p:set>
                                    <p:animEffect transition="in" filter="randombar(horizontal)">
                                      <p:cBhvr>
                                        <p:cTn id="51" dur="500"/>
                                        <p:tgtEl>
                                          <p:spTgt spid="3">
                                            <p:graphicEl>
                                              <a:dgm id="{3D06560A-9B04-4A1C-818C-98C755F7BF43}"/>
                                            </p:graphicEl>
                                          </p:spTgt>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
                                            <p:graphicEl>
                                              <a:dgm id="{1DBC6997-AD54-4D2C-A178-44EFA13F8BBC}"/>
                                            </p:graphicEl>
                                          </p:spTgt>
                                        </p:tgtEl>
                                        <p:attrNameLst>
                                          <p:attrName>style.visibility</p:attrName>
                                        </p:attrNameLst>
                                      </p:cBhvr>
                                      <p:to>
                                        <p:strVal val="visible"/>
                                      </p:to>
                                    </p:set>
                                    <p:animEffect transition="in" filter="randombar(horizontal)">
                                      <p:cBhvr>
                                        <p:cTn id="54" dur="500"/>
                                        <p:tgtEl>
                                          <p:spTgt spid="3">
                                            <p:graphicEl>
                                              <a:dgm id="{1DBC6997-AD54-4D2C-A178-44EFA13F8BB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57425" y="738187"/>
            <a:ext cx="7677150" cy="5381625"/>
          </a:xfrm>
          <a:prstGeom prst="rect">
            <a:avLst/>
          </a:prstGeom>
        </p:spPr>
      </p:pic>
    </p:spTree>
    <p:extLst>
      <p:ext uri="{BB962C8B-B14F-4D97-AF65-F5344CB8AC3E}">
        <p14:creationId xmlns:p14="http://schemas.microsoft.com/office/powerpoint/2010/main" val="3785893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972152" y="221382"/>
          <a:ext cx="10208267" cy="3330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7376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7626" y="1424538"/>
            <a:ext cx="11491615" cy="3615439"/>
          </a:xfrm>
          <a:prstGeom prst="rect">
            <a:avLst/>
          </a:prstGeom>
        </p:spPr>
      </p:pic>
    </p:spTree>
    <p:extLst>
      <p:ext uri="{BB962C8B-B14F-4D97-AF65-F5344CB8AC3E}">
        <p14:creationId xmlns:p14="http://schemas.microsoft.com/office/powerpoint/2010/main" val="71594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393291" y="353962"/>
          <a:ext cx="9969602" cy="3313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5081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46452" y="1700981"/>
            <a:ext cx="11108888" cy="3833043"/>
          </a:xfrm>
          <a:prstGeom prst="rect">
            <a:avLst/>
          </a:prstGeom>
        </p:spPr>
      </p:pic>
    </p:spTree>
    <p:extLst>
      <p:ext uri="{BB962C8B-B14F-4D97-AF65-F5344CB8AC3E}">
        <p14:creationId xmlns:p14="http://schemas.microsoft.com/office/powerpoint/2010/main" val="2578562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991715" y="235975"/>
          <a:ext cx="10136751" cy="3627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24"/>
          <p:cNvGraphicFramePr/>
          <p:nvPr/>
        </p:nvGraphicFramePr>
        <p:xfrm>
          <a:off x="5970188" y="3426538"/>
          <a:ext cx="1712226" cy="10176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6" name="Diagram 25"/>
          <p:cNvGraphicFramePr/>
          <p:nvPr/>
        </p:nvGraphicFramePr>
        <p:xfrm>
          <a:off x="6104905" y="4134332"/>
          <a:ext cx="1051944" cy="6637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44958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1E5E5AE3-534C-41B7-8AFE-93E361118CCA}"/>
                                            </p:graphicEl>
                                          </p:spTgt>
                                        </p:tgtEl>
                                        <p:attrNameLst>
                                          <p:attrName>style.visibility</p:attrName>
                                        </p:attrNameLst>
                                      </p:cBhvr>
                                      <p:to>
                                        <p:strVal val="visible"/>
                                      </p:to>
                                    </p:set>
                                    <p:animEffect transition="in" filter="randombar(horizontal)">
                                      <p:cBhvr>
                                        <p:cTn id="7" dur="500"/>
                                        <p:tgtEl>
                                          <p:spTgt spid="3">
                                            <p:graphicEl>
                                              <a:dgm id="{1E5E5AE3-534C-41B7-8AFE-93E361118CCA}"/>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95A80B36-6491-49E5-BF2E-6E34E7EFAC8A}"/>
                                            </p:graphicEl>
                                          </p:spTgt>
                                        </p:tgtEl>
                                        <p:attrNameLst>
                                          <p:attrName>style.visibility</p:attrName>
                                        </p:attrNameLst>
                                      </p:cBhvr>
                                      <p:to>
                                        <p:strVal val="visible"/>
                                      </p:to>
                                    </p:set>
                                    <p:animEffect transition="in" filter="randombar(horizontal)">
                                      <p:cBhvr>
                                        <p:cTn id="10" dur="500"/>
                                        <p:tgtEl>
                                          <p:spTgt spid="3">
                                            <p:graphicEl>
                                              <a:dgm id="{95A80B36-6491-49E5-BF2E-6E34E7EFAC8A}"/>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graphicEl>
                                              <a:dgm id="{DB46BA44-0FDB-4A37-8F77-FCE0BEB3FED0}"/>
                                            </p:graphicEl>
                                          </p:spTgt>
                                        </p:tgtEl>
                                        <p:attrNameLst>
                                          <p:attrName>style.visibility</p:attrName>
                                        </p:attrNameLst>
                                      </p:cBhvr>
                                      <p:to>
                                        <p:strVal val="visible"/>
                                      </p:to>
                                    </p:set>
                                    <p:animEffect transition="in" filter="randombar(horizontal)">
                                      <p:cBhvr>
                                        <p:cTn id="13" dur="500"/>
                                        <p:tgtEl>
                                          <p:spTgt spid="3">
                                            <p:graphicEl>
                                              <a:dgm id="{DB46BA44-0FDB-4A37-8F77-FCE0BEB3FED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randombar(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6">
                                            <p:graphicEl>
                                              <a:dgm id="{1DA66D0E-1DD4-4132-A80F-E7AB32D95F90}"/>
                                            </p:graphicEl>
                                          </p:spTgt>
                                        </p:tgtEl>
                                        <p:attrNameLst>
                                          <p:attrName>style.visibility</p:attrName>
                                        </p:attrNameLst>
                                      </p:cBhvr>
                                      <p:to>
                                        <p:strVal val="visible"/>
                                      </p:to>
                                    </p:set>
                                    <p:animEffect transition="in" filter="randombar(horizontal)">
                                      <p:cBhvr>
                                        <p:cTn id="23" dur="500"/>
                                        <p:tgtEl>
                                          <p:spTgt spid="26">
                                            <p:graphicEl>
                                              <a:dgm id="{1DA66D0E-1DD4-4132-A80F-E7AB32D95F90}"/>
                                            </p:graphic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6">
                                            <p:graphicEl>
                                              <a:dgm id="{7AAEBFE3-4A85-4493-B3FB-97BDA021C977}"/>
                                            </p:graphicEl>
                                          </p:spTgt>
                                        </p:tgtEl>
                                        <p:attrNameLst>
                                          <p:attrName>style.visibility</p:attrName>
                                        </p:attrNameLst>
                                      </p:cBhvr>
                                      <p:to>
                                        <p:strVal val="visible"/>
                                      </p:to>
                                    </p:set>
                                    <p:animEffect transition="in" filter="randombar(horizontal)">
                                      <p:cBhvr>
                                        <p:cTn id="26" dur="500"/>
                                        <p:tgtEl>
                                          <p:spTgt spid="26">
                                            <p:graphicEl>
                                              <a:dgm id="{7AAEBFE3-4A85-4493-B3FB-97BDA021C97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6">
                                            <p:graphicEl>
                                              <a:dgm id="{BE20C55F-CBBB-41BE-8617-3AF881B0ED62}"/>
                                            </p:graphicEl>
                                          </p:spTgt>
                                        </p:tgtEl>
                                        <p:attrNameLst>
                                          <p:attrName>style.visibility</p:attrName>
                                        </p:attrNameLst>
                                      </p:cBhvr>
                                      <p:to>
                                        <p:strVal val="visible"/>
                                      </p:to>
                                    </p:set>
                                    <p:animEffect transition="in" filter="randombar(horizontal)">
                                      <p:cBhvr>
                                        <p:cTn id="31" dur="500"/>
                                        <p:tgtEl>
                                          <p:spTgt spid="26">
                                            <p:graphicEl>
                                              <a:dgm id="{BE20C55F-CBBB-41BE-8617-3AF881B0ED62}"/>
                                            </p:graphic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6">
                                            <p:graphicEl>
                                              <a:dgm id="{8620A2AD-E646-4F4D-BC50-2D8441B90091}"/>
                                            </p:graphicEl>
                                          </p:spTgt>
                                        </p:tgtEl>
                                        <p:attrNameLst>
                                          <p:attrName>style.visibility</p:attrName>
                                        </p:attrNameLst>
                                      </p:cBhvr>
                                      <p:to>
                                        <p:strVal val="visible"/>
                                      </p:to>
                                    </p:set>
                                    <p:animEffect transition="in" filter="randombar(horizontal)">
                                      <p:cBhvr>
                                        <p:cTn id="34" dur="500"/>
                                        <p:tgtEl>
                                          <p:spTgt spid="26">
                                            <p:graphicEl>
                                              <a:dgm id="{8620A2AD-E646-4F4D-BC50-2D8441B9009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Graphic spid="25" grpId="0">
        <p:bldAsOne/>
      </p:bldGraphic>
      <p:bldGraphic spid="26"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7470" y="2052483"/>
            <a:ext cx="2534265" cy="2534265"/>
          </a:xfrm>
          <a:prstGeom prst="rect">
            <a:avLst/>
          </a:prstGeom>
        </p:spPr>
      </p:pic>
      <p:sp>
        <p:nvSpPr>
          <p:cNvPr id="4" name="Title 3"/>
          <p:cNvSpPr txBox="1">
            <a:spLocks/>
          </p:cNvSpPr>
          <p:nvPr/>
        </p:nvSpPr>
        <p:spPr>
          <a:xfrm>
            <a:off x="27106" y="3002187"/>
            <a:ext cx="4938058" cy="1872028"/>
          </a:xfrm>
          <a:prstGeom prst="rect">
            <a:avLst/>
          </a:prstGeom>
        </p:spPr>
        <p:txBody>
          <a:bodyPr/>
          <a:lst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000" b="1" i="0" u="none" strike="noStrike" kern="1200" cap="all" spc="0" normalizeH="0" baseline="0" noProof="0" dirty="0">
                <a:ln>
                  <a:noFill/>
                </a:ln>
                <a:solidFill>
                  <a:prstClr val="black"/>
                </a:solidFill>
                <a:effectLst/>
                <a:uLnTx/>
                <a:uFillTx/>
                <a:latin typeface="Calibri" panose="020F0502020204030204"/>
                <a:ea typeface="+mj-ea"/>
                <a:cs typeface="+mj-cs"/>
              </a:rPr>
              <a:t>INPUT</a:t>
            </a:r>
          </a:p>
        </p:txBody>
      </p:sp>
      <p:sp>
        <p:nvSpPr>
          <p:cNvPr id="5" name="Title 3"/>
          <p:cNvSpPr txBox="1">
            <a:spLocks/>
          </p:cNvSpPr>
          <p:nvPr/>
        </p:nvSpPr>
        <p:spPr>
          <a:xfrm>
            <a:off x="7371735" y="3067974"/>
            <a:ext cx="4938058" cy="1872028"/>
          </a:xfrm>
          <a:prstGeom prst="rect">
            <a:avLst/>
          </a:prstGeom>
        </p:spPr>
        <p:txBody>
          <a:bodyPr/>
          <a:lst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000" b="1" i="0" u="none" strike="noStrike" kern="1200" cap="all" spc="0" normalizeH="0" baseline="0" noProof="0" dirty="0">
                <a:ln>
                  <a:noFill/>
                </a:ln>
                <a:solidFill>
                  <a:prstClr val="black"/>
                </a:solidFill>
                <a:effectLst/>
                <a:uLnTx/>
                <a:uFillTx/>
                <a:latin typeface="Calibri" panose="020F0502020204030204"/>
                <a:ea typeface="+mj-ea"/>
                <a:cs typeface="+mj-cs"/>
              </a:rPr>
              <a:t>OUTPUT</a:t>
            </a:r>
          </a:p>
        </p:txBody>
      </p:sp>
      <p:cxnSp>
        <p:nvCxnSpPr>
          <p:cNvPr id="7" name="Straight Arrow Connector 6"/>
          <p:cNvCxnSpPr/>
          <p:nvPr/>
        </p:nvCxnSpPr>
        <p:spPr>
          <a:xfrm>
            <a:off x="3451123" y="3319615"/>
            <a:ext cx="119953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7496650" y="3341848"/>
            <a:ext cx="119953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9929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5205" y="126000"/>
            <a:ext cx="9531768" cy="6732000"/>
          </a:xfrm>
          <a:prstGeom prst="rect">
            <a:avLst/>
          </a:prstGeom>
        </p:spPr>
      </p:pic>
      <p:sp>
        <p:nvSpPr>
          <p:cNvPr id="4" name="Rectangle 3"/>
          <p:cNvSpPr/>
          <p:nvPr/>
        </p:nvSpPr>
        <p:spPr>
          <a:xfrm>
            <a:off x="952500" y="2032000"/>
            <a:ext cx="3416300" cy="60960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5" name="Rectangle 4"/>
          <p:cNvSpPr/>
          <p:nvPr/>
        </p:nvSpPr>
        <p:spPr>
          <a:xfrm>
            <a:off x="1003300" y="2943415"/>
            <a:ext cx="3416300" cy="447485"/>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6" name="Rectangle 5"/>
          <p:cNvSpPr/>
          <p:nvPr/>
        </p:nvSpPr>
        <p:spPr>
          <a:xfrm>
            <a:off x="952500" y="4989115"/>
            <a:ext cx="3416300" cy="49530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06240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991715" y="235975"/>
          <a:ext cx="10136751" cy="3627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24"/>
          <p:cNvGraphicFramePr/>
          <p:nvPr/>
        </p:nvGraphicFramePr>
        <p:xfrm>
          <a:off x="5970188" y="3426538"/>
          <a:ext cx="1712226" cy="10176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6" name="Diagram 25"/>
          <p:cNvGraphicFramePr/>
          <p:nvPr/>
        </p:nvGraphicFramePr>
        <p:xfrm>
          <a:off x="6104905" y="4134332"/>
          <a:ext cx="1051944" cy="6637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 name="Diagram 4"/>
          <p:cNvGraphicFramePr/>
          <p:nvPr/>
        </p:nvGraphicFramePr>
        <p:xfrm>
          <a:off x="7682414" y="3863281"/>
          <a:ext cx="2849104" cy="143841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366081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C8827259-BBB0-48CB-AF95-FA5A50C3ABBF}"/>
                                            </p:graphicEl>
                                          </p:spTgt>
                                        </p:tgtEl>
                                        <p:attrNameLst>
                                          <p:attrName>style.visibility</p:attrName>
                                        </p:attrNameLst>
                                      </p:cBhvr>
                                      <p:to>
                                        <p:strVal val="visible"/>
                                      </p:to>
                                    </p:set>
                                    <p:animEffect transition="in" filter="randombar(horizontal)">
                                      <p:cBhvr>
                                        <p:cTn id="7" dur="500"/>
                                        <p:tgtEl>
                                          <p:spTgt spid="3">
                                            <p:graphicEl>
                                              <a:dgm id="{C8827259-BBB0-48CB-AF95-FA5A50C3ABBF}"/>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9FCC0008-229A-4EAC-BA09-818F3D0CAE9C}"/>
                                            </p:graphicEl>
                                          </p:spTgt>
                                        </p:tgtEl>
                                        <p:attrNameLst>
                                          <p:attrName>style.visibility</p:attrName>
                                        </p:attrNameLst>
                                      </p:cBhvr>
                                      <p:to>
                                        <p:strVal val="visible"/>
                                      </p:to>
                                    </p:set>
                                    <p:animEffect transition="in" filter="randombar(horizontal)">
                                      <p:cBhvr>
                                        <p:cTn id="10" dur="500"/>
                                        <p:tgtEl>
                                          <p:spTgt spid="3">
                                            <p:graphicEl>
                                              <a:dgm id="{9FCC0008-229A-4EAC-BA09-818F3D0CAE9C}"/>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graphicEl>
                                              <a:dgm id="{E299F7AB-6300-44BB-A07D-8E7D67E82EA7}"/>
                                            </p:graphicEl>
                                          </p:spTgt>
                                        </p:tgtEl>
                                        <p:attrNameLst>
                                          <p:attrName>style.visibility</p:attrName>
                                        </p:attrNameLst>
                                      </p:cBhvr>
                                      <p:to>
                                        <p:strVal val="visible"/>
                                      </p:to>
                                    </p:set>
                                    <p:animEffect transition="in" filter="randombar(horizontal)">
                                      <p:cBhvr>
                                        <p:cTn id="13" dur="500"/>
                                        <p:tgtEl>
                                          <p:spTgt spid="3">
                                            <p:graphicEl>
                                              <a:dgm id="{E299F7AB-6300-44BB-A07D-8E7D67E82EA7}"/>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graphicEl>
                                              <a:dgm id="{BA3A01D7-8BB6-4182-8D65-D34B738A9CBF}"/>
                                            </p:graphicEl>
                                          </p:spTgt>
                                        </p:tgtEl>
                                        <p:attrNameLst>
                                          <p:attrName>style.visibility</p:attrName>
                                        </p:attrNameLst>
                                      </p:cBhvr>
                                      <p:to>
                                        <p:strVal val="visible"/>
                                      </p:to>
                                    </p:set>
                                    <p:animEffect transition="in" filter="randombar(horizontal)">
                                      <p:cBhvr>
                                        <p:cTn id="18" dur="500"/>
                                        <p:tgtEl>
                                          <p:spTgt spid="5">
                                            <p:graphicEl>
                                              <a:dgm id="{BA3A01D7-8BB6-4182-8D65-D34B738A9CBF}"/>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
                                            <p:graphicEl>
                                              <a:dgm id="{029D06C0-57F7-4929-959B-DA913363FB55}"/>
                                            </p:graphicEl>
                                          </p:spTgt>
                                        </p:tgtEl>
                                        <p:attrNameLst>
                                          <p:attrName>style.visibility</p:attrName>
                                        </p:attrNameLst>
                                      </p:cBhvr>
                                      <p:to>
                                        <p:strVal val="visible"/>
                                      </p:to>
                                    </p:set>
                                    <p:animEffect transition="in" filter="randombar(horizontal)">
                                      <p:cBhvr>
                                        <p:cTn id="21" dur="500"/>
                                        <p:tgtEl>
                                          <p:spTgt spid="5">
                                            <p:graphicEl>
                                              <a:dgm id="{029D06C0-57F7-4929-959B-DA913363FB55}"/>
                                            </p:graphic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
                                            <p:graphicEl>
                                              <a:dgm id="{E892436F-D1AB-4A0C-A252-C5D2709BE111}"/>
                                            </p:graphicEl>
                                          </p:spTgt>
                                        </p:tgtEl>
                                        <p:attrNameLst>
                                          <p:attrName>style.visibility</p:attrName>
                                        </p:attrNameLst>
                                      </p:cBhvr>
                                      <p:to>
                                        <p:strVal val="visible"/>
                                      </p:to>
                                    </p:set>
                                    <p:animEffect transition="in" filter="randombar(horizontal)">
                                      <p:cBhvr>
                                        <p:cTn id="24" dur="500"/>
                                        <p:tgtEl>
                                          <p:spTgt spid="5">
                                            <p:graphicEl>
                                              <a:dgm id="{E892436F-D1AB-4A0C-A252-C5D2709BE111}"/>
                                            </p:graphic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
                                            <p:graphicEl>
                                              <a:dgm id="{66F6EE92-49E6-4B88-BE7E-241BE035D901}"/>
                                            </p:graphicEl>
                                          </p:spTgt>
                                        </p:tgtEl>
                                        <p:attrNameLst>
                                          <p:attrName>style.visibility</p:attrName>
                                        </p:attrNameLst>
                                      </p:cBhvr>
                                      <p:to>
                                        <p:strVal val="visible"/>
                                      </p:to>
                                    </p:set>
                                    <p:animEffect transition="in" filter="randombar(horizontal)">
                                      <p:cBhvr>
                                        <p:cTn id="27" dur="500"/>
                                        <p:tgtEl>
                                          <p:spTgt spid="5">
                                            <p:graphicEl>
                                              <a:dgm id="{66F6EE92-49E6-4B88-BE7E-241BE035D901}"/>
                                            </p:graphic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
                                            <p:graphicEl>
                                              <a:dgm id="{167F6DB6-EEC8-4951-A1F1-931A86E0247E}"/>
                                            </p:graphicEl>
                                          </p:spTgt>
                                        </p:tgtEl>
                                        <p:attrNameLst>
                                          <p:attrName>style.visibility</p:attrName>
                                        </p:attrNameLst>
                                      </p:cBhvr>
                                      <p:to>
                                        <p:strVal val="visible"/>
                                      </p:to>
                                    </p:set>
                                    <p:animEffect transition="in" filter="randombar(horizontal)">
                                      <p:cBhvr>
                                        <p:cTn id="30" dur="500"/>
                                        <p:tgtEl>
                                          <p:spTgt spid="5">
                                            <p:graphicEl>
                                              <a:dgm id="{167F6DB6-EEC8-4951-A1F1-931A86E0247E}"/>
                                            </p:graphic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
                                            <p:graphicEl>
                                              <a:dgm id="{DC4964FD-7840-4864-A384-59E8CCB5F9E2}"/>
                                            </p:graphicEl>
                                          </p:spTgt>
                                        </p:tgtEl>
                                        <p:attrNameLst>
                                          <p:attrName>style.visibility</p:attrName>
                                        </p:attrNameLst>
                                      </p:cBhvr>
                                      <p:to>
                                        <p:strVal val="visible"/>
                                      </p:to>
                                    </p:set>
                                    <p:animEffect transition="in" filter="randombar(horizontal)">
                                      <p:cBhvr>
                                        <p:cTn id="33" dur="500"/>
                                        <p:tgtEl>
                                          <p:spTgt spid="5">
                                            <p:graphicEl>
                                              <a:dgm id="{DC4964FD-7840-4864-A384-59E8CCB5F9E2}"/>
                                            </p:graphic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
                                            <p:graphicEl>
                                              <a:dgm id="{E5E592C8-CCA1-412A-917E-116A0899796F}"/>
                                            </p:graphicEl>
                                          </p:spTgt>
                                        </p:tgtEl>
                                        <p:attrNameLst>
                                          <p:attrName>style.visibility</p:attrName>
                                        </p:attrNameLst>
                                      </p:cBhvr>
                                      <p:to>
                                        <p:strVal val="visible"/>
                                      </p:to>
                                    </p:set>
                                    <p:animEffect transition="in" filter="randombar(horizontal)">
                                      <p:cBhvr>
                                        <p:cTn id="36" dur="500"/>
                                        <p:tgtEl>
                                          <p:spTgt spid="5">
                                            <p:graphicEl>
                                              <a:dgm id="{E5E592C8-CCA1-412A-917E-116A0899796F}"/>
                                            </p:graphic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5">
                                            <p:graphicEl>
                                              <a:dgm id="{4F7A0229-5802-45DC-87B4-FF57D2316B5D}"/>
                                            </p:graphicEl>
                                          </p:spTgt>
                                        </p:tgtEl>
                                        <p:attrNameLst>
                                          <p:attrName>style.visibility</p:attrName>
                                        </p:attrNameLst>
                                      </p:cBhvr>
                                      <p:to>
                                        <p:strVal val="visible"/>
                                      </p:to>
                                    </p:set>
                                    <p:animEffect transition="in" filter="randombar(horizontal)">
                                      <p:cBhvr>
                                        <p:cTn id="39" dur="500"/>
                                        <p:tgtEl>
                                          <p:spTgt spid="5">
                                            <p:graphicEl>
                                              <a:dgm id="{4F7A0229-5802-45DC-87B4-FF57D2316B5D}"/>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5">
                                            <p:graphicEl>
                                              <a:dgm id="{7F513F30-8E20-4190-A976-CA412E916D22}"/>
                                            </p:graphicEl>
                                          </p:spTgt>
                                        </p:tgtEl>
                                        <p:attrNameLst>
                                          <p:attrName>style.visibility</p:attrName>
                                        </p:attrNameLst>
                                      </p:cBhvr>
                                      <p:to>
                                        <p:strVal val="visible"/>
                                      </p:to>
                                    </p:set>
                                    <p:animEffect transition="in" filter="randombar(horizontal)">
                                      <p:cBhvr>
                                        <p:cTn id="44" dur="500"/>
                                        <p:tgtEl>
                                          <p:spTgt spid="5">
                                            <p:graphicEl>
                                              <a:dgm id="{7F513F30-8E20-4190-A976-CA412E916D22}"/>
                                            </p:graphic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
                                            <p:graphicEl>
                                              <a:dgm id="{9B0AC032-7454-454F-BD64-0D03D0A9E76B}"/>
                                            </p:graphicEl>
                                          </p:spTgt>
                                        </p:tgtEl>
                                        <p:attrNameLst>
                                          <p:attrName>style.visibility</p:attrName>
                                        </p:attrNameLst>
                                      </p:cBhvr>
                                      <p:to>
                                        <p:strVal val="visible"/>
                                      </p:to>
                                    </p:set>
                                    <p:animEffect transition="in" filter="randombar(horizontal)">
                                      <p:cBhvr>
                                        <p:cTn id="47" dur="500"/>
                                        <p:tgtEl>
                                          <p:spTgt spid="5">
                                            <p:graphicEl>
                                              <a:dgm id="{9B0AC032-7454-454F-BD64-0D03D0A9E76B}"/>
                                            </p:graphicEl>
                                          </p:spTgt>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
                                            <p:graphicEl>
                                              <a:dgm id="{2070CCC0-474E-4D82-B1B1-42E2ADE9F901}"/>
                                            </p:graphicEl>
                                          </p:spTgt>
                                        </p:tgtEl>
                                        <p:attrNameLst>
                                          <p:attrName>style.visibility</p:attrName>
                                        </p:attrNameLst>
                                      </p:cBhvr>
                                      <p:to>
                                        <p:strVal val="visible"/>
                                      </p:to>
                                    </p:set>
                                    <p:animEffect transition="in" filter="randombar(horizontal)">
                                      <p:cBhvr>
                                        <p:cTn id="50" dur="500"/>
                                        <p:tgtEl>
                                          <p:spTgt spid="5">
                                            <p:graphicEl>
                                              <a:dgm id="{2070CCC0-474E-4D82-B1B1-42E2ADE9F901}"/>
                                            </p:graphicEl>
                                          </p:spTgt>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
                                            <p:graphicEl>
                                              <a:dgm id="{E5155040-0DC8-4184-848C-D22CCCCDD346}"/>
                                            </p:graphicEl>
                                          </p:spTgt>
                                        </p:tgtEl>
                                        <p:attrNameLst>
                                          <p:attrName>style.visibility</p:attrName>
                                        </p:attrNameLst>
                                      </p:cBhvr>
                                      <p:to>
                                        <p:strVal val="visible"/>
                                      </p:to>
                                    </p:set>
                                    <p:animEffect transition="in" filter="randombar(horizontal)">
                                      <p:cBhvr>
                                        <p:cTn id="53" dur="500"/>
                                        <p:tgtEl>
                                          <p:spTgt spid="5">
                                            <p:graphicEl>
                                              <a:dgm id="{E5155040-0DC8-4184-848C-D22CCCCDD346}"/>
                                            </p:graphicEl>
                                          </p:spTgt>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5">
                                            <p:graphicEl>
                                              <a:dgm id="{DAB5D02F-4E95-490A-B6D1-5E7313990530}"/>
                                            </p:graphicEl>
                                          </p:spTgt>
                                        </p:tgtEl>
                                        <p:attrNameLst>
                                          <p:attrName>style.visibility</p:attrName>
                                        </p:attrNameLst>
                                      </p:cBhvr>
                                      <p:to>
                                        <p:strVal val="visible"/>
                                      </p:to>
                                    </p:set>
                                    <p:animEffect transition="in" filter="randombar(horizontal)">
                                      <p:cBhvr>
                                        <p:cTn id="56" dur="500"/>
                                        <p:tgtEl>
                                          <p:spTgt spid="5">
                                            <p:graphicEl>
                                              <a:dgm id="{DAB5D02F-4E95-490A-B6D1-5E7313990530}"/>
                                            </p:graphicEl>
                                          </p:spTgt>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5">
                                            <p:graphicEl>
                                              <a:dgm id="{6ACB31C1-DB2F-4F21-8B0F-911675B2C2EE}"/>
                                            </p:graphicEl>
                                          </p:spTgt>
                                        </p:tgtEl>
                                        <p:attrNameLst>
                                          <p:attrName>style.visibility</p:attrName>
                                        </p:attrNameLst>
                                      </p:cBhvr>
                                      <p:to>
                                        <p:strVal val="visible"/>
                                      </p:to>
                                    </p:set>
                                    <p:animEffect transition="in" filter="randombar(horizontal)">
                                      <p:cBhvr>
                                        <p:cTn id="59" dur="500"/>
                                        <p:tgtEl>
                                          <p:spTgt spid="5">
                                            <p:graphicEl>
                                              <a:dgm id="{6ACB31C1-DB2F-4F21-8B0F-911675B2C2EE}"/>
                                            </p:graphicEl>
                                          </p:spTgt>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5">
                                            <p:graphicEl>
                                              <a:dgm id="{28369456-11EF-4556-9C69-6E47E66DA36D}"/>
                                            </p:graphicEl>
                                          </p:spTgt>
                                        </p:tgtEl>
                                        <p:attrNameLst>
                                          <p:attrName>style.visibility</p:attrName>
                                        </p:attrNameLst>
                                      </p:cBhvr>
                                      <p:to>
                                        <p:strVal val="visible"/>
                                      </p:to>
                                    </p:set>
                                    <p:animEffect transition="in" filter="randombar(horizontal)">
                                      <p:cBhvr>
                                        <p:cTn id="62" dur="500"/>
                                        <p:tgtEl>
                                          <p:spTgt spid="5">
                                            <p:graphicEl>
                                              <a:dgm id="{28369456-11EF-4556-9C69-6E47E66DA36D}"/>
                                            </p:graphicEl>
                                          </p:spTgt>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5">
                                            <p:graphicEl>
                                              <a:dgm id="{C4982552-D13D-4ABE-8463-C2FEA497955A}"/>
                                            </p:graphicEl>
                                          </p:spTgt>
                                        </p:tgtEl>
                                        <p:attrNameLst>
                                          <p:attrName>style.visibility</p:attrName>
                                        </p:attrNameLst>
                                      </p:cBhvr>
                                      <p:to>
                                        <p:strVal val="visible"/>
                                      </p:to>
                                    </p:set>
                                    <p:animEffect transition="in" filter="randombar(horizontal)">
                                      <p:cBhvr>
                                        <p:cTn id="65" dur="500"/>
                                        <p:tgtEl>
                                          <p:spTgt spid="5">
                                            <p:graphicEl>
                                              <a:dgm id="{C4982552-D13D-4ABE-8463-C2FEA497955A}"/>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5">
                                            <p:graphicEl>
                                              <a:dgm id="{F23310BB-1F0C-4C81-99D9-CD8E7120DBC0}"/>
                                            </p:graphicEl>
                                          </p:spTgt>
                                        </p:tgtEl>
                                        <p:attrNameLst>
                                          <p:attrName>style.visibility</p:attrName>
                                        </p:attrNameLst>
                                      </p:cBhvr>
                                      <p:to>
                                        <p:strVal val="visible"/>
                                      </p:to>
                                    </p:set>
                                    <p:animEffect transition="in" filter="randombar(horizontal)">
                                      <p:cBhvr>
                                        <p:cTn id="70" dur="500"/>
                                        <p:tgtEl>
                                          <p:spTgt spid="5">
                                            <p:graphicEl>
                                              <a:dgm id="{F23310BB-1F0C-4C81-99D9-CD8E7120DBC0}"/>
                                            </p:graphicEl>
                                          </p:spTgt>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5">
                                            <p:graphicEl>
                                              <a:dgm id="{B3691B20-FB7A-40F5-9BD4-C69207239B7D}"/>
                                            </p:graphicEl>
                                          </p:spTgt>
                                        </p:tgtEl>
                                        <p:attrNameLst>
                                          <p:attrName>style.visibility</p:attrName>
                                        </p:attrNameLst>
                                      </p:cBhvr>
                                      <p:to>
                                        <p:strVal val="visible"/>
                                      </p:to>
                                    </p:set>
                                    <p:animEffect transition="in" filter="randombar(horizontal)">
                                      <p:cBhvr>
                                        <p:cTn id="73" dur="500"/>
                                        <p:tgtEl>
                                          <p:spTgt spid="5">
                                            <p:graphicEl>
                                              <a:dgm id="{B3691B20-FB7A-40F5-9BD4-C69207239B7D}"/>
                                            </p:graphicEl>
                                          </p:spTgt>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5">
                                            <p:graphicEl>
                                              <a:dgm id="{BC6E572A-5812-4AD6-B5CB-948BA242557B}"/>
                                            </p:graphicEl>
                                          </p:spTgt>
                                        </p:tgtEl>
                                        <p:attrNameLst>
                                          <p:attrName>style.visibility</p:attrName>
                                        </p:attrNameLst>
                                      </p:cBhvr>
                                      <p:to>
                                        <p:strVal val="visible"/>
                                      </p:to>
                                    </p:set>
                                    <p:animEffect transition="in" filter="randombar(horizontal)">
                                      <p:cBhvr>
                                        <p:cTn id="76" dur="500"/>
                                        <p:tgtEl>
                                          <p:spTgt spid="5">
                                            <p:graphicEl>
                                              <a:dgm id="{BC6E572A-5812-4AD6-B5CB-948BA242557B}"/>
                                            </p:graphicEl>
                                          </p:spTgt>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5">
                                            <p:graphicEl>
                                              <a:dgm id="{7366272D-589A-40FC-B608-82BC05046229}"/>
                                            </p:graphicEl>
                                          </p:spTgt>
                                        </p:tgtEl>
                                        <p:attrNameLst>
                                          <p:attrName>style.visibility</p:attrName>
                                        </p:attrNameLst>
                                      </p:cBhvr>
                                      <p:to>
                                        <p:strVal val="visible"/>
                                      </p:to>
                                    </p:set>
                                    <p:animEffect transition="in" filter="randombar(horizontal)">
                                      <p:cBhvr>
                                        <p:cTn id="79" dur="500"/>
                                        <p:tgtEl>
                                          <p:spTgt spid="5">
                                            <p:graphicEl>
                                              <a:dgm id="{7366272D-589A-40FC-B608-82BC05046229}"/>
                                            </p:graphicEl>
                                          </p:spTgt>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5">
                                            <p:graphicEl>
                                              <a:dgm id="{F8DEE733-2DE4-4424-B5EB-DD43E51A4170}"/>
                                            </p:graphicEl>
                                          </p:spTgt>
                                        </p:tgtEl>
                                        <p:attrNameLst>
                                          <p:attrName>style.visibility</p:attrName>
                                        </p:attrNameLst>
                                      </p:cBhvr>
                                      <p:to>
                                        <p:strVal val="visible"/>
                                      </p:to>
                                    </p:set>
                                    <p:animEffect transition="in" filter="randombar(horizontal)">
                                      <p:cBhvr>
                                        <p:cTn id="82" dur="500"/>
                                        <p:tgtEl>
                                          <p:spTgt spid="5">
                                            <p:graphicEl>
                                              <a:dgm id="{F8DEE733-2DE4-4424-B5EB-DD43E51A4170}"/>
                                            </p:graphicEl>
                                          </p:spTgt>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5">
                                            <p:graphicEl>
                                              <a:dgm id="{4204FC96-C088-429D-915A-C7D81D3A7BBF}"/>
                                            </p:graphicEl>
                                          </p:spTgt>
                                        </p:tgtEl>
                                        <p:attrNameLst>
                                          <p:attrName>style.visibility</p:attrName>
                                        </p:attrNameLst>
                                      </p:cBhvr>
                                      <p:to>
                                        <p:strVal val="visible"/>
                                      </p:to>
                                    </p:set>
                                    <p:animEffect transition="in" filter="randombar(horizontal)">
                                      <p:cBhvr>
                                        <p:cTn id="85" dur="500"/>
                                        <p:tgtEl>
                                          <p:spTgt spid="5">
                                            <p:graphicEl>
                                              <a:dgm id="{4204FC96-C088-429D-915A-C7D81D3A7BBF}"/>
                                            </p:graphicEl>
                                          </p:spTgt>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5">
                                            <p:graphicEl>
                                              <a:dgm id="{33A71E93-468A-4E9B-A38E-4F8EF1DEEAA2}"/>
                                            </p:graphicEl>
                                          </p:spTgt>
                                        </p:tgtEl>
                                        <p:attrNameLst>
                                          <p:attrName>style.visibility</p:attrName>
                                        </p:attrNameLst>
                                      </p:cBhvr>
                                      <p:to>
                                        <p:strVal val="visible"/>
                                      </p:to>
                                    </p:set>
                                    <p:animEffect transition="in" filter="randombar(horizontal)">
                                      <p:cBhvr>
                                        <p:cTn id="88" dur="500"/>
                                        <p:tgtEl>
                                          <p:spTgt spid="5">
                                            <p:graphicEl>
                                              <a:dgm id="{33A71E93-468A-4E9B-A38E-4F8EF1DEEAA2}"/>
                                            </p:graphicEl>
                                          </p:spTgt>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5">
                                            <p:graphicEl>
                                              <a:dgm id="{54CCAD2C-DF2F-4514-8A26-CE0E844EB7A7}"/>
                                            </p:graphicEl>
                                          </p:spTgt>
                                        </p:tgtEl>
                                        <p:attrNameLst>
                                          <p:attrName>style.visibility</p:attrName>
                                        </p:attrNameLst>
                                      </p:cBhvr>
                                      <p:to>
                                        <p:strVal val="visible"/>
                                      </p:to>
                                    </p:set>
                                    <p:animEffect transition="in" filter="randombar(horizontal)">
                                      <p:cBhvr>
                                        <p:cTn id="91" dur="500"/>
                                        <p:tgtEl>
                                          <p:spTgt spid="5">
                                            <p:graphicEl>
                                              <a:dgm id="{54CCAD2C-DF2F-4514-8A26-CE0E844EB7A7}"/>
                                            </p:graphicEl>
                                          </p:spTgt>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5">
                                            <p:graphicEl>
                                              <a:dgm id="{7D800648-E773-4F82-9B57-5EEB5A1C0A94}"/>
                                            </p:graphicEl>
                                          </p:spTgt>
                                        </p:tgtEl>
                                        <p:attrNameLst>
                                          <p:attrName>style.visibility</p:attrName>
                                        </p:attrNameLst>
                                      </p:cBhvr>
                                      <p:to>
                                        <p:strVal val="visible"/>
                                      </p:to>
                                    </p:set>
                                    <p:animEffect transition="in" filter="randombar(horizontal)">
                                      <p:cBhvr>
                                        <p:cTn id="96" dur="500"/>
                                        <p:tgtEl>
                                          <p:spTgt spid="5">
                                            <p:graphicEl>
                                              <a:dgm id="{7D800648-E773-4F82-9B57-5EEB5A1C0A94}"/>
                                            </p:graphicEl>
                                          </p:spTgt>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5">
                                            <p:graphicEl>
                                              <a:dgm id="{45A9F37C-DEA2-4F97-A955-6E60B7719777}"/>
                                            </p:graphicEl>
                                          </p:spTgt>
                                        </p:tgtEl>
                                        <p:attrNameLst>
                                          <p:attrName>style.visibility</p:attrName>
                                        </p:attrNameLst>
                                      </p:cBhvr>
                                      <p:to>
                                        <p:strVal val="visible"/>
                                      </p:to>
                                    </p:set>
                                    <p:animEffect transition="in" filter="randombar(horizontal)">
                                      <p:cBhvr>
                                        <p:cTn id="99" dur="500"/>
                                        <p:tgtEl>
                                          <p:spTgt spid="5">
                                            <p:graphicEl>
                                              <a:dgm id="{45A9F37C-DEA2-4F97-A955-6E60B7719777}"/>
                                            </p:graphicEl>
                                          </p:spTgt>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5">
                                            <p:graphicEl>
                                              <a:dgm id="{E149068A-9903-4D86-886F-D3FA55A6FF23}"/>
                                            </p:graphicEl>
                                          </p:spTgt>
                                        </p:tgtEl>
                                        <p:attrNameLst>
                                          <p:attrName>style.visibility</p:attrName>
                                        </p:attrNameLst>
                                      </p:cBhvr>
                                      <p:to>
                                        <p:strVal val="visible"/>
                                      </p:to>
                                    </p:set>
                                    <p:animEffect transition="in" filter="randombar(horizontal)">
                                      <p:cBhvr>
                                        <p:cTn id="102" dur="500"/>
                                        <p:tgtEl>
                                          <p:spTgt spid="5">
                                            <p:graphicEl>
                                              <a:dgm id="{E149068A-9903-4D86-886F-D3FA55A6FF23}"/>
                                            </p:graphicEl>
                                          </p:spTgt>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5">
                                            <p:graphicEl>
                                              <a:dgm id="{4186F1CD-D817-4BDC-89D7-3E9EF9BD6629}"/>
                                            </p:graphicEl>
                                          </p:spTgt>
                                        </p:tgtEl>
                                        <p:attrNameLst>
                                          <p:attrName>style.visibility</p:attrName>
                                        </p:attrNameLst>
                                      </p:cBhvr>
                                      <p:to>
                                        <p:strVal val="visible"/>
                                      </p:to>
                                    </p:set>
                                    <p:animEffect transition="in" filter="randombar(horizontal)">
                                      <p:cBhvr>
                                        <p:cTn id="105" dur="500"/>
                                        <p:tgtEl>
                                          <p:spTgt spid="5">
                                            <p:graphicEl>
                                              <a:dgm id="{4186F1CD-D817-4BDC-89D7-3E9EF9BD6629}"/>
                                            </p:graphicEl>
                                          </p:spTgt>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5">
                                            <p:graphicEl>
                                              <a:dgm id="{BE9EB85D-D7BC-4E6B-B227-265CC64DF4EE}"/>
                                            </p:graphicEl>
                                          </p:spTgt>
                                        </p:tgtEl>
                                        <p:attrNameLst>
                                          <p:attrName>style.visibility</p:attrName>
                                        </p:attrNameLst>
                                      </p:cBhvr>
                                      <p:to>
                                        <p:strVal val="visible"/>
                                      </p:to>
                                    </p:set>
                                    <p:animEffect transition="in" filter="randombar(horizontal)">
                                      <p:cBhvr>
                                        <p:cTn id="108" dur="500"/>
                                        <p:tgtEl>
                                          <p:spTgt spid="5">
                                            <p:graphicEl>
                                              <a:dgm id="{BE9EB85D-D7BC-4E6B-B227-265CC64DF4EE}"/>
                                            </p:graphicEl>
                                          </p:spTgt>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5">
                                            <p:graphicEl>
                                              <a:dgm id="{E7D703DE-747A-456F-A35C-4B734DDA1CD9}"/>
                                            </p:graphicEl>
                                          </p:spTgt>
                                        </p:tgtEl>
                                        <p:attrNameLst>
                                          <p:attrName>style.visibility</p:attrName>
                                        </p:attrNameLst>
                                      </p:cBhvr>
                                      <p:to>
                                        <p:strVal val="visible"/>
                                      </p:to>
                                    </p:set>
                                    <p:animEffect transition="in" filter="randombar(horizontal)">
                                      <p:cBhvr>
                                        <p:cTn id="111" dur="500"/>
                                        <p:tgtEl>
                                          <p:spTgt spid="5">
                                            <p:graphicEl>
                                              <a:dgm id="{E7D703DE-747A-456F-A35C-4B734DDA1CD9}"/>
                                            </p:graphicEl>
                                          </p:spTgt>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5">
                                            <p:graphicEl>
                                              <a:dgm id="{D9696735-73A3-49C0-99D9-B70FDF6F7166}"/>
                                            </p:graphicEl>
                                          </p:spTgt>
                                        </p:tgtEl>
                                        <p:attrNameLst>
                                          <p:attrName>style.visibility</p:attrName>
                                        </p:attrNameLst>
                                      </p:cBhvr>
                                      <p:to>
                                        <p:strVal val="visible"/>
                                      </p:to>
                                    </p:set>
                                    <p:animEffect transition="in" filter="randombar(horizontal)">
                                      <p:cBhvr>
                                        <p:cTn id="114" dur="500"/>
                                        <p:tgtEl>
                                          <p:spTgt spid="5">
                                            <p:graphicEl>
                                              <a:dgm id="{D9696735-73A3-49C0-99D9-B70FDF6F7166}"/>
                                            </p:graphicEl>
                                          </p:spTgt>
                                        </p:tgtEl>
                                      </p:cBhvr>
                                    </p:animEffect>
                                  </p:childTnLst>
                                </p:cTn>
                              </p:par>
                              <p:par>
                                <p:cTn id="115" presetID="14" presetClass="entr" presetSubtype="10" fill="hold" grpId="0" nodeType="withEffect">
                                  <p:stCondLst>
                                    <p:cond delay="0"/>
                                  </p:stCondLst>
                                  <p:childTnLst>
                                    <p:set>
                                      <p:cBhvr>
                                        <p:cTn id="116" dur="1" fill="hold">
                                          <p:stCondLst>
                                            <p:cond delay="0"/>
                                          </p:stCondLst>
                                        </p:cTn>
                                        <p:tgtEl>
                                          <p:spTgt spid="5">
                                            <p:graphicEl>
                                              <a:dgm id="{3961FD4C-F5A4-4B03-BFF9-DD0D384B8F90}"/>
                                            </p:graphicEl>
                                          </p:spTgt>
                                        </p:tgtEl>
                                        <p:attrNameLst>
                                          <p:attrName>style.visibility</p:attrName>
                                        </p:attrNameLst>
                                      </p:cBhvr>
                                      <p:to>
                                        <p:strVal val="visible"/>
                                      </p:to>
                                    </p:set>
                                    <p:animEffect transition="in" filter="randombar(horizontal)">
                                      <p:cBhvr>
                                        <p:cTn id="117" dur="500"/>
                                        <p:tgtEl>
                                          <p:spTgt spid="5">
                                            <p:graphicEl>
                                              <a:dgm id="{3961FD4C-F5A4-4B03-BFF9-DD0D384B8F9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5">
                                            <p:graphicEl>
                                              <a:dgm id="{FE3FD895-27E2-43A5-9237-2B5C2C43AFF5}"/>
                                            </p:graphicEl>
                                          </p:spTgt>
                                        </p:tgtEl>
                                        <p:attrNameLst>
                                          <p:attrName>style.visibility</p:attrName>
                                        </p:attrNameLst>
                                      </p:cBhvr>
                                      <p:to>
                                        <p:strVal val="visible"/>
                                      </p:to>
                                    </p:set>
                                    <p:animEffect transition="in" filter="randombar(horizontal)">
                                      <p:cBhvr>
                                        <p:cTn id="122" dur="500"/>
                                        <p:tgtEl>
                                          <p:spTgt spid="5">
                                            <p:graphicEl>
                                              <a:dgm id="{FE3FD895-27E2-43A5-9237-2B5C2C43AFF5}"/>
                                            </p:graphicEl>
                                          </p:spTgt>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5">
                                            <p:graphicEl>
                                              <a:dgm id="{5F56147A-A53E-47BB-B043-CFE374ECFB39}"/>
                                            </p:graphicEl>
                                          </p:spTgt>
                                        </p:tgtEl>
                                        <p:attrNameLst>
                                          <p:attrName>style.visibility</p:attrName>
                                        </p:attrNameLst>
                                      </p:cBhvr>
                                      <p:to>
                                        <p:strVal val="visible"/>
                                      </p:to>
                                    </p:set>
                                    <p:animEffect transition="in" filter="randombar(horizontal)">
                                      <p:cBhvr>
                                        <p:cTn id="125" dur="500"/>
                                        <p:tgtEl>
                                          <p:spTgt spid="5">
                                            <p:graphicEl>
                                              <a:dgm id="{5F56147A-A53E-47BB-B043-CFE374ECFB39}"/>
                                            </p:graphicEl>
                                          </p:spTgt>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5">
                                            <p:graphicEl>
                                              <a:dgm id="{F7106B8F-9875-45A7-9318-6750329271A6}"/>
                                            </p:graphicEl>
                                          </p:spTgt>
                                        </p:tgtEl>
                                        <p:attrNameLst>
                                          <p:attrName>style.visibility</p:attrName>
                                        </p:attrNameLst>
                                      </p:cBhvr>
                                      <p:to>
                                        <p:strVal val="visible"/>
                                      </p:to>
                                    </p:set>
                                    <p:animEffect transition="in" filter="randombar(horizontal)">
                                      <p:cBhvr>
                                        <p:cTn id="128" dur="500"/>
                                        <p:tgtEl>
                                          <p:spTgt spid="5">
                                            <p:graphicEl>
                                              <a:dgm id="{F7106B8F-9875-45A7-9318-6750329271A6}"/>
                                            </p:graphicEl>
                                          </p:spTgt>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5">
                                            <p:graphicEl>
                                              <a:dgm id="{373775E6-C928-4AAE-83B0-71564956FC3D}"/>
                                            </p:graphicEl>
                                          </p:spTgt>
                                        </p:tgtEl>
                                        <p:attrNameLst>
                                          <p:attrName>style.visibility</p:attrName>
                                        </p:attrNameLst>
                                      </p:cBhvr>
                                      <p:to>
                                        <p:strVal val="visible"/>
                                      </p:to>
                                    </p:set>
                                    <p:animEffect transition="in" filter="randombar(horizontal)">
                                      <p:cBhvr>
                                        <p:cTn id="131" dur="500"/>
                                        <p:tgtEl>
                                          <p:spTgt spid="5">
                                            <p:graphicEl>
                                              <a:dgm id="{373775E6-C928-4AAE-83B0-71564956FC3D}"/>
                                            </p:graphicEl>
                                          </p:spTgt>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5">
                                            <p:graphicEl>
                                              <a:dgm id="{5295C2C0-2325-48BB-BA7F-8583DF311A79}"/>
                                            </p:graphicEl>
                                          </p:spTgt>
                                        </p:tgtEl>
                                        <p:attrNameLst>
                                          <p:attrName>style.visibility</p:attrName>
                                        </p:attrNameLst>
                                      </p:cBhvr>
                                      <p:to>
                                        <p:strVal val="visible"/>
                                      </p:to>
                                    </p:set>
                                    <p:animEffect transition="in" filter="randombar(horizontal)">
                                      <p:cBhvr>
                                        <p:cTn id="134" dur="500"/>
                                        <p:tgtEl>
                                          <p:spTgt spid="5">
                                            <p:graphicEl>
                                              <a:dgm id="{5295C2C0-2325-48BB-BA7F-8583DF311A79}"/>
                                            </p:graphicEl>
                                          </p:spTgt>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5">
                                            <p:graphicEl>
                                              <a:dgm id="{3D46A15A-3908-4D2B-BC25-A9DBC0B82D7F}"/>
                                            </p:graphicEl>
                                          </p:spTgt>
                                        </p:tgtEl>
                                        <p:attrNameLst>
                                          <p:attrName>style.visibility</p:attrName>
                                        </p:attrNameLst>
                                      </p:cBhvr>
                                      <p:to>
                                        <p:strVal val="visible"/>
                                      </p:to>
                                    </p:set>
                                    <p:animEffect transition="in" filter="randombar(horizontal)">
                                      <p:cBhvr>
                                        <p:cTn id="137" dur="500"/>
                                        <p:tgtEl>
                                          <p:spTgt spid="5">
                                            <p:graphicEl>
                                              <a:dgm id="{3D46A15A-3908-4D2B-BC25-A9DBC0B82D7F}"/>
                                            </p:graphicEl>
                                          </p:spTgt>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5">
                                            <p:graphicEl>
                                              <a:dgm id="{68EDBD16-8A5B-416C-B7BA-3310F19563EF}"/>
                                            </p:graphicEl>
                                          </p:spTgt>
                                        </p:tgtEl>
                                        <p:attrNameLst>
                                          <p:attrName>style.visibility</p:attrName>
                                        </p:attrNameLst>
                                      </p:cBhvr>
                                      <p:to>
                                        <p:strVal val="visible"/>
                                      </p:to>
                                    </p:set>
                                    <p:animEffect transition="in" filter="randombar(horizontal)">
                                      <p:cBhvr>
                                        <p:cTn id="140" dur="500"/>
                                        <p:tgtEl>
                                          <p:spTgt spid="5">
                                            <p:graphicEl>
                                              <a:dgm id="{68EDBD16-8A5B-416C-B7BA-3310F19563EF}"/>
                                            </p:graphicEl>
                                          </p:spTgt>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5">
                                            <p:graphicEl>
                                              <a:dgm id="{C9181A97-FEC7-4796-A9B8-F2C67D79E0A2}"/>
                                            </p:graphicEl>
                                          </p:spTgt>
                                        </p:tgtEl>
                                        <p:attrNameLst>
                                          <p:attrName>style.visibility</p:attrName>
                                        </p:attrNameLst>
                                      </p:cBhvr>
                                      <p:to>
                                        <p:strVal val="visible"/>
                                      </p:to>
                                    </p:set>
                                    <p:animEffect transition="in" filter="randombar(horizontal)">
                                      <p:cBhvr>
                                        <p:cTn id="143" dur="500"/>
                                        <p:tgtEl>
                                          <p:spTgt spid="5">
                                            <p:graphicEl>
                                              <a:dgm id="{C9181A97-FEC7-4796-A9B8-F2C67D79E0A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Graphic spid="5"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52400" y="0"/>
          <a:ext cx="12039599"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24"/>
          <p:cNvGraphicFramePr/>
          <p:nvPr/>
        </p:nvGraphicFramePr>
        <p:xfrm>
          <a:off x="4458888" y="3744038"/>
          <a:ext cx="1712226" cy="10176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6" name="Diagram 25"/>
          <p:cNvGraphicFramePr/>
          <p:nvPr/>
        </p:nvGraphicFramePr>
        <p:xfrm>
          <a:off x="4593605" y="4429833"/>
          <a:ext cx="1051944" cy="6637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 name="Diagram 4"/>
          <p:cNvGraphicFramePr/>
          <p:nvPr/>
        </p:nvGraphicFramePr>
        <p:xfrm>
          <a:off x="5904414" y="4042521"/>
          <a:ext cx="2849104" cy="143841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308621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BB9D8E0C-E5BC-4ED4-A099-000ADDEE6CA0}"/>
                                            </p:graphicEl>
                                          </p:spTgt>
                                        </p:tgtEl>
                                        <p:attrNameLst>
                                          <p:attrName>style.visibility</p:attrName>
                                        </p:attrNameLst>
                                      </p:cBhvr>
                                      <p:to>
                                        <p:strVal val="visible"/>
                                      </p:to>
                                    </p:set>
                                    <p:animEffect transition="in" filter="randombar(horizontal)">
                                      <p:cBhvr>
                                        <p:cTn id="7" dur="500"/>
                                        <p:tgtEl>
                                          <p:spTgt spid="3">
                                            <p:graphicEl>
                                              <a:dgm id="{BB9D8E0C-E5BC-4ED4-A099-000ADDEE6CA0}"/>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4540B928-A9D4-45CB-8728-EB9C6833CC25}"/>
                                            </p:graphicEl>
                                          </p:spTgt>
                                        </p:tgtEl>
                                        <p:attrNameLst>
                                          <p:attrName>style.visibility</p:attrName>
                                        </p:attrNameLst>
                                      </p:cBhvr>
                                      <p:to>
                                        <p:strVal val="visible"/>
                                      </p:to>
                                    </p:set>
                                    <p:animEffect transition="in" filter="randombar(horizontal)">
                                      <p:cBhvr>
                                        <p:cTn id="10" dur="500"/>
                                        <p:tgtEl>
                                          <p:spTgt spid="3">
                                            <p:graphicEl>
                                              <a:dgm id="{4540B928-A9D4-45CB-8728-EB9C6833CC25}"/>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graphicEl>
                                              <a:dgm id="{6455AD6D-041E-4831-B22A-F1D9DE468279}"/>
                                            </p:graphicEl>
                                          </p:spTgt>
                                        </p:tgtEl>
                                        <p:attrNameLst>
                                          <p:attrName>style.visibility</p:attrName>
                                        </p:attrNameLst>
                                      </p:cBhvr>
                                      <p:to>
                                        <p:strVal val="visible"/>
                                      </p:to>
                                    </p:set>
                                    <p:animEffect transition="in" filter="randombar(horizontal)">
                                      <p:cBhvr>
                                        <p:cTn id="13" dur="500"/>
                                        <p:tgtEl>
                                          <p:spTgt spid="3">
                                            <p:graphicEl>
                                              <a:dgm id="{6455AD6D-041E-4831-B22A-F1D9DE46827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graphicEl>
                                              <a:dgm id="{C12DBCB5-55B0-4AE9-8ADE-AD251A61FEEF}"/>
                                            </p:graphicEl>
                                          </p:spTgt>
                                        </p:tgtEl>
                                        <p:attrNameLst>
                                          <p:attrName>style.visibility</p:attrName>
                                        </p:attrNameLst>
                                      </p:cBhvr>
                                      <p:to>
                                        <p:strVal val="visible"/>
                                      </p:to>
                                    </p:set>
                                    <p:animEffect transition="in" filter="randombar(horizontal)">
                                      <p:cBhvr>
                                        <p:cTn id="18" dur="500"/>
                                        <p:tgtEl>
                                          <p:spTgt spid="3">
                                            <p:graphicEl>
                                              <a:dgm id="{C12DBCB5-55B0-4AE9-8ADE-AD251A61FEEF}"/>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graphicEl>
                                              <a:dgm id="{716613F4-600F-4DD6-88CF-5A0370584D98}"/>
                                            </p:graphicEl>
                                          </p:spTgt>
                                        </p:tgtEl>
                                        <p:attrNameLst>
                                          <p:attrName>style.visibility</p:attrName>
                                        </p:attrNameLst>
                                      </p:cBhvr>
                                      <p:to>
                                        <p:strVal val="visible"/>
                                      </p:to>
                                    </p:set>
                                    <p:animEffect transition="in" filter="randombar(horizontal)">
                                      <p:cBhvr>
                                        <p:cTn id="21" dur="500"/>
                                        <p:tgtEl>
                                          <p:spTgt spid="3">
                                            <p:graphicEl>
                                              <a:dgm id="{716613F4-600F-4DD6-88CF-5A0370584D98}"/>
                                            </p:graphic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graphicEl>
                                              <a:dgm id="{C12A861F-8FCF-453E-81E0-D27C26C93DD7}"/>
                                            </p:graphicEl>
                                          </p:spTgt>
                                        </p:tgtEl>
                                        <p:attrNameLst>
                                          <p:attrName>style.visibility</p:attrName>
                                        </p:attrNameLst>
                                      </p:cBhvr>
                                      <p:to>
                                        <p:strVal val="visible"/>
                                      </p:to>
                                    </p:set>
                                    <p:animEffect transition="in" filter="randombar(horizontal)">
                                      <p:cBhvr>
                                        <p:cTn id="24" dur="500"/>
                                        <p:tgtEl>
                                          <p:spTgt spid="3">
                                            <p:graphicEl>
                                              <a:dgm id="{C12A861F-8FCF-453E-81E0-D27C26C93DD7}"/>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graphicEl>
                                              <a:dgm id="{5AF062C4-8D2E-4162-97BE-52422086771A}"/>
                                            </p:graphicEl>
                                          </p:spTgt>
                                        </p:tgtEl>
                                        <p:attrNameLst>
                                          <p:attrName>style.visibility</p:attrName>
                                        </p:attrNameLst>
                                      </p:cBhvr>
                                      <p:to>
                                        <p:strVal val="visible"/>
                                      </p:to>
                                    </p:set>
                                    <p:animEffect transition="in" filter="randombar(horizontal)">
                                      <p:cBhvr>
                                        <p:cTn id="29" dur="500"/>
                                        <p:tgtEl>
                                          <p:spTgt spid="3">
                                            <p:graphicEl>
                                              <a:dgm id="{5AF062C4-8D2E-4162-97BE-52422086771A}"/>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
                                            <p:graphicEl>
                                              <a:dgm id="{3023E295-6C5A-4D06-A27D-E95D7F0DB229}"/>
                                            </p:graphicEl>
                                          </p:spTgt>
                                        </p:tgtEl>
                                        <p:attrNameLst>
                                          <p:attrName>style.visibility</p:attrName>
                                        </p:attrNameLst>
                                      </p:cBhvr>
                                      <p:to>
                                        <p:strVal val="visible"/>
                                      </p:to>
                                    </p:set>
                                    <p:animEffect transition="in" filter="randombar(horizontal)">
                                      <p:cBhvr>
                                        <p:cTn id="32" dur="500"/>
                                        <p:tgtEl>
                                          <p:spTgt spid="3">
                                            <p:graphicEl>
                                              <a:dgm id="{3023E295-6C5A-4D06-A27D-E95D7F0DB229}"/>
                                            </p:graphic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
                                            <p:graphicEl>
                                              <a:dgm id="{0C16ECA6-3968-4DA2-BEA9-F530DE14DA22}"/>
                                            </p:graphicEl>
                                          </p:spTgt>
                                        </p:tgtEl>
                                        <p:attrNameLst>
                                          <p:attrName>style.visibility</p:attrName>
                                        </p:attrNameLst>
                                      </p:cBhvr>
                                      <p:to>
                                        <p:strVal val="visible"/>
                                      </p:to>
                                    </p:set>
                                    <p:animEffect transition="in" filter="randombar(horizontal)">
                                      <p:cBhvr>
                                        <p:cTn id="35" dur="500"/>
                                        <p:tgtEl>
                                          <p:spTgt spid="3">
                                            <p:graphicEl>
                                              <a:dgm id="{0C16ECA6-3968-4DA2-BEA9-F530DE14DA2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hubhangidabral13.github.io/Bits-and-Bytes-of-NLP/images/copied_from_nb/my_icons/topic_02.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899" y="41713"/>
            <a:ext cx="7746826" cy="681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737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498600" y="266700"/>
          <a:ext cx="10096499" cy="330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Callout 1"/>
          <p:cNvSpPr/>
          <p:nvPr/>
        </p:nvSpPr>
        <p:spPr>
          <a:xfrm>
            <a:off x="838200" y="2044700"/>
            <a:ext cx="2298700" cy="1524000"/>
          </a:xfrm>
          <a:prstGeom prst="wedgeEllipseCallout">
            <a:avLst>
              <a:gd name="adj1" fmla="val 105458"/>
              <a:gd name="adj2" fmla="val -7423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Text Representation</a:t>
            </a:r>
          </a:p>
        </p:txBody>
      </p:sp>
      <p:sp>
        <p:nvSpPr>
          <p:cNvPr id="4" name="Horizontal Scroll 3"/>
          <p:cNvSpPr/>
          <p:nvPr/>
        </p:nvSpPr>
        <p:spPr>
          <a:xfrm>
            <a:off x="825500" y="3390900"/>
            <a:ext cx="2311400" cy="1739900"/>
          </a:xfrm>
          <a:prstGeom prst="horizontalScroll">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t>Converting your text into numbers</a:t>
            </a:r>
          </a:p>
        </p:txBody>
      </p:sp>
    </p:spTree>
    <p:extLst>
      <p:ext uri="{BB962C8B-B14F-4D97-AF65-F5344CB8AC3E}">
        <p14:creationId xmlns:p14="http://schemas.microsoft.com/office/powerpoint/2010/main" val="361447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DC05D078-111E-4F83-879C-74B03E5D0591}"/>
                                            </p:graphicEl>
                                          </p:spTgt>
                                        </p:tgtEl>
                                        <p:attrNameLst>
                                          <p:attrName>style.visibility</p:attrName>
                                        </p:attrNameLst>
                                      </p:cBhvr>
                                      <p:to>
                                        <p:strVal val="visible"/>
                                      </p:to>
                                    </p:set>
                                    <p:animEffect transition="in" filter="randombar(horizontal)">
                                      <p:cBhvr>
                                        <p:cTn id="7" dur="500"/>
                                        <p:tgtEl>
                                          <p:spTgt spid="3">
                                            <p:graphicEl>
                                              <a:dgm id="{DC05D078-111E-4F83-879C-74B03E5D0591}"/>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430597DA-CD21-4CF7-8E4F-7165FB4940A7}"/>
                                            </p:graphicEl>
                                          </p:spTgt>
                                        </p:tgtEl>
                                        <p:attrNameLst>
                                          <p:attrName>style.visibility</p:attrName>
                                        </p:attrNameLst>
                                      </p:cBhvr>
                                      <p:to>
                                        <p:strVal val="visible"/>
                                      </p:to>
                                    </p:set>
                                    <p:animEffect transition="in" filter="randombar(horizontal)">
                                      <p:cBhvr>
                                        <p:cTn id="10" dur="500"/>
                                        <p:tgtEl>
                                          <p:spTgt spid="3">
                                            <p:graphicEl>
                                              <a:dgm id="{430597DA-CD21-4CF7-8E4F-7165FB4940A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graphicEl>
                                              <a:dgm id="{4F34FE35-5A3E-4CA1-9495-8D6C6CFEADF7}"/>
                                            </p:graphicEl>
                                          </p:spTgt>
                                        </p:tgtEl>
                                        <p:attrNameLst>
                                          <p:attrName>style.visibility</p:attrName>
                                        </p:attrNameLst>
                                      </p:cBhvr>
                                      <p:to>
                                        <p:strVal val="visible"/>
                                      </p:to>
                                    </p:set>
                                    <p:animEffect transition="in" filter="randombar(horizontal)">
                                      <p:cBhvr>
                                        <p:cTn id="15" dur="500"/>
                                        <p:tgtEl>
                                          <p:spTgt spid="3">
                                            <p:graphicEl>
                                              <a:dgm id="{4F34FE35-5A3E-4CA1-9495-8D6C6CFEADF7}"/>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graphicEl>
                                              <a:dgm id="{D47E1AB4-3BF9-4ACF-9629-146C0B222EE6}"/>
                                            </p:graphicEl>
                                          </p:spTgt>
                                        </p:tgtEl>
                                        <p:attrNameLst>
                                          <p:attrName>style.visibility</p:attrName>
                                        </p:attrNameLst>
                                      </p:cBhvr>
                                      <p:to>
                                        <p:strVal val="visible"/>
                                      </p:to>
                                    </p:set>
                                    <p:animEffect transition="in" filter="randombar(horizontal)">
                                      <p:cBhvr>
                                        <p:cTn id="18" dur="500"/>
                                        <p:tgtEl>
                                          <p:spTgt spid="3">
                                            <p:graphicEl>
                                              <a:dgm id="{D47E1AB4-3BF9-4ACF-9629-146C0B222EE6}"/>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graphicEl>
                                              <a:dgm id="{322A74E0-4C27-4285-A48C-E928B6D2DD62}"/>
                                            </p:graphicEl>
                                          </p:spTgt>
                                        </p:tgtEl>
                                        <p:attrNameLst>
                                          <p:attrName>style.visibility</p:attrName>
                                        </p:attrNameLst>
                                      </p:cBhvr>
                                      <p:to>
                                        <p:strVal val="visible"/>
                                      </p:to>
                                    </p:set>
                                    <p:animEffect transition="in" filter="randombar(horizontal)">
                                      <p:cBhvr>
                                        <p:cTn id="21" dur="500"/>
                                        <p:tgtEl>
                                          <p:spTgt spid="3">
                                            <p:graphicEl>
                                              <a:dgm id="{322A74E0-4C27-4285-A48C-E928B6D2DD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graphicEl>
                                              <a:dgm id="{5BAF9792-C3D4-4BEB-B56C-0E95885085C6}"/>
                                            </p:graphicEl>
                                          </p:spTgt>
                                        </p:tgtEl>
                                        <p:attrNameLst>
                                          <p:attrName>style.visibility</p:attrName>
                                        </p:attrNameLst>
                                      </p:cBhvr>
                                      <p:to>
                                        <p:strVal val="visible"/>
                                      </p:to>
                                    </p:set>
                                    <p:animEffect transition="in" filter="randombar(horizontal)">
                                      <p:cBhvr>
                                        <p:cTn id="26" dur="500"/>
                                        <p:tgtEl>
                                          <p:spTgt spid="3">
                                            <p:graphicEl>
                                              <a:dgm id="{5BAF9792-C3D4-4BEB-B56C-0E95885085C6}"/>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
                                            <p:graphicEl>
                                              <a:dgm id="{8E9EBB6A-CB59-48AC-88E8-3D680BD78BF3}"/>
                                            </p:graphicEl>
                                          </p:spTgt>
                                        </p:tgtEl>
                                        <p:attrNameLst>
                                          <p:attrName>style.visibility</p:attrName>
                                        </p:attrNameLst>
                                      </p:cBhvr>
                                      <p:to>
                                        <p:strVal val="visible"/>
                                      </p:to>
                                    </p:set>
                                    <p:animEffect transition="in" filter="randombar(horizontal)">
                                      <p:cBhvr>
                                        <p:cTn id="29" dur="500"/>
                                        <p:tgtEl>
                                          <p:spTgt spid="3">
                                            <p:graphicEl>
                                              <a:dgm id="{8E9EBB6A-CB59-48AC-88E8-3D680BD78BF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
                                            <p:graphicEl>
                                              <a:dgm id="{027B410D-399D-435F-8D7A-AC74802F08D3}"/>
                                            </p:graphicEl>
                                          </p:spTgt>
                                        </p:tgtEl>
                                        <p:attrNameLst>
                                          <p:attrName>style.visibility</p:attrName>
                                        </p:attrNameLst>
                                      </p:cBhvr>
                                      <p:to>
                                        <p:strVal val="visible"/>
                                      </p:to>
                                    </p:set>
                                    <p:animEffect transition="in" filter="randombar(horizontal)">
                                      <p:cBhvr>
                                        <p:cTn id="32" dur="500"/>
                                        <p:tgtEl>
                                          <p:spTgt spid="3">
                                            <p:graphicEl>
                                              <a:dgm id="{027B410D-399D-435F-8D7A-AC74802F08D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randombar(horizont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P spid="2"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ntiment Analysis - Vox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22170">
            <a:off x="8989241" y="620303"/>
            <a:ext cx="3029327" cy="15714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976899" y="2510946"/>
            <a:ext cx="4903202" cy="2621441"/>
          </a:xfrm>
          <a:prstGeom prst="rect">
            <a:avLst/>
          </a:prstGeom>
        </p:spPr>
      </p:pic>
      <p:sp>
        <p:nvSpPr>
          <p:cNvPr id="4" name="TextBox 3"/>
          <p:cNvSpPr txBox="1"/>
          <p:nvPr/>
        </p:nvSpPr>
        <p:spPr>
          <a:xfrm>
            <a:off x="1453648" y="964887"/>
            <a:ext cx="3733800" cy="5693866"/>
          </a:xfrm>
          <a:prstGeom prst="rect">
            <a:avLst/>
          </a:prstGeom>
          <a:noFill/>
        </p:spPr>
        <p:txBody>
          <a:bodyPr wrap="square" rtlCol="0">
            <a:spAutoFit/>
          </a:bodyPr>
          <a:lstStyle/>
          <a:p>
            <a:pPr algn="ctr"/>
            <a:r>
              <a:rPr lang="en-GB" sz="2800" b="1" dirty="0"/>
              <a:t>Over 50000 tweets</a:t>
            </a:r>
          </a:p>
          <a:p>
            <a:pPr algn="ctr"/>
            <a:r>
              <a:rPr lang="en-GB" sz="2800" b="1" dirty="0"/>
              <a:t>…</a:t>
            </a:r>
          </a:p>
          <a:p>
            <a:pPr algn="ctr"/>
            <a:r>
              <a:rPr lang="en-GB" sz="2800" b="1" dirty="0"/>
              <a:t>… </a:t>
            </a:r>
          </a:p>
          <a:p>
            <a:pPr algn="ctr"/>
            <a:endParaRPr lang="en-GB" sz="2800" b="1" dirty="0"/>
          </a:p>
          <a:p>
            <a:pPr algn="ctr"/>
            <a:endParaRPr lang="en-GB" sz="2800" b="1" dirty="0"/>
          </a:p>
          <a:p>
            <a:pPr algn="ctr"/>
            <a:endParaRPr lang="en-GB" sz="2800" b="1" dirty="0"/>
          </a:p>
          <a:p>
            <a:pPr algn="ctr"/>
            <a:endParaRPr lang="en-GB" sz="2800" b="1" dirty="0"/>
          </a:p>
          <a:p>
            <a:pPr algn="ctr"/>
            <a:endParaRPr lang="en-GB" sz="2800" b="1" dirty="0"/>
          </a:p>
          <a:p>
            <a:pPr algn="ctr"/>
            <a:endParaRPr lang="en-GB" sz="2800" b="1" dirty="0"/>
          </a:p>
          <a:p>
            <a:pPr algn="ctr"/>
            <a:endParaRPr lang="en-GB" sz="2800" b="1" dirty="0"/>
          </a:p>
          <a:p>
            <a:pPr algn="ctr"/>
            <a:r>
              <a:rPr lang="en-GB" sz="2800" b="1" dirty="0"/>
              <a:t>…</a:t>
            </a:r>
          </a:p>
          <a:p>
            <a:pPr algn="ctr"/>
            <a:r>
              <a:rPr lang="en-GB" sz="2800" b="1" dirty="0"/>
              <a:t>…</a:t>
            </a:r>
          </a:p>
          <a:p>
            <a:pPr algn="ctr"/>
            <a:r>
              <a:rPr lang="en-GB" sz="2800" b="1" dirty="0"/>
              <a:t>…</a:t>
            </a:r>
          </a:p>
        </p:txBody>
      </p:sp>
      <p:pic>
        <p:nvPicPr>
          <p:cNvPr id="5" name="Picture 4"/>
          <p:cNvPicPr>
            <a:picLocks noChangeAspect="1"/>
          </p:cNvPicPr>
          <p:nvPr/>
        </p:nvPicPr>
        <p:blipFill>
          <a:blip r:embed="rId4"/>
          <a:stretch>
            <a:fillRect/>
          </a:stretch>
        </p:blipFill>
        <p:spPr>
          <a:xfrm>
            <a:off x="7178811" y="1920314"/>
            <a:ext cx="3223194" cy="3783012"/>
          </a:xfrm>
          <a:prstGeom prst="rect">
            <a:avLst/>
          </a:prstGeom>
        </p:spPr>
      </p:pic>
      <p:sp>
        <p:nvSpPr>
          <p:cNvPr id="7" name="TextBox 6"/>
          <p:cNvSpPr txBox="1"/>
          <p:nvPr/>
        </p:nvSpPr>
        <p:spPr>
          <a:xfrm>
            <a:off x="6923508" y="4303455"/>
            <a:ext cx="3733800" cy="2554545"/>
          </a:xfrm>
          <a:prstGeom prst="rect">
            <a:avLst/>
          </a:prstGeom>
          <a:noFill/>
        </p:spPr>
        <p:txBody>
          <a:bodyPr wrap="square" rtlCol="0">
            <a:spAutoFit/>
          </a:bodyPr>
          <a:lstStyle/>
          <a:p>
            <a:pPr algn="ctr"/>
            <a:endParaRPr lang="en-GB" sz="2000" b="1" dirty="0"/>
          </a:p>
          <a:p>
            <a:pPr algn="ctr"/>
            <a:endParaRPr lang="en-GB" sz="2000" b="1" dirty="0"/>
          </a:p>
          <a:p>
            <a:pPr algn="ctr"/>
            <a:endParaRPr lang="en-GB" sz="2000" b="1" dirty="0"/>
          </a:p>
          <a:p>
            <a:pPr algn="ctr"/>
            <a:endParaRPr lang="en-GB" sz="2000" b="1" dirty="0"/>
          </a:p>
          <a:p>
            <a:pPr algn="ctr"/>
            <a:endParaRPr lang="en-GB" sz="2000" b="1" dirty="0"/>
          </a:p>
          <a:p>
            <a:pPr algn="ctr"/>
            <a:r>
              <a:rPr lang="en-GB" sz="2000" b="1" dirty="0"/>
              <a:t>…	…	…</a:t>
            </a:r>
          </a:p>
          <a:p>
            <a:pPr algn="ctr"/>
            <a:r>
              <a:rPr lang="en-GB" sz="2000" b="1" dirty="0"/>
              <a:t>…	…	…</a:t>
            </a:r>
          </a:p>
          <a:p>
            <a:pPr algn="ctr"/>
            <a:r>
              <a:rPr lang="en-GB" sz="2000" b="1" dirty="0"/>
              <a:t>…	…	…</a:t>
            </a:r>
          </a:p>
        </p:txBody>
      </p:sp>
    </p:spTree>
    <p:extLst>
      <p:ext uri="{BB962C8B-B14F-4D97-AF65-F5344CB8AC3E}">
        <p14:creationId xmlns:p14="http://schemas.microsoft.com/office/powerpoint/2010/main" val="1378337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52400" y="0"/>
          <a:ext cx="12039599" cy="4940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2942604" y="5039432"/>
          <a:ext cx="2569196" cy="9803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9257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DC05D078-111E-4F83-879C-74B03E5D0591}"/>
                                            </p:graphicEl>
                                          </p:spTgt>
                                        </p:tgtEl>
                                        <p:attrNameLst>
                                          <p:attrName>style.visibility</p:attrName>
                                        </p:attrNameLst>
                                      </p:cBhvr>
                                      <p:to>
                                        <p:strVal val="visible"/>
                                      </p:to>
                                    </p:set>
                                    <p:animEffect transition="in" filter="randombar(horizontal)">
                                      <p:cBhvr>
                                        <p:cTn id="7" dur="500"/>
                                        <p:tgtEl>
                                          <p:spTgt spid="3">
                                            <p:graphicEl>
                                              <a:dgm id="{DC05D078-111E-4F83-879C-74B03E5D0591}"/>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430597DA-CD21-4CF7-8E4F-7165FB4940A7}"/>
                                            </p:graphicEl>
                                          </p:spTgt>
                                        </p:tgtEl>
                                        <p:attrNameLst>
                                          <p:attrName>style.visibility</p:attrName>
                                        </p:attrNameLst>
                                      </p:cBhvr>
                                      <p:to>
                                        <p:strVal val="visible"/>
                                      </p:to>
                                    </p:set>
                                    <p:animEffect transition="in" filter="randombar(horizontal)">
                                      <p:cBhvr>
                                        <p:cTn id="10" dur="500"/>
                                        <p:tgtEl>
                                          <p:spTgt spid="3">
                                            <p:graphicEl>
                                              <a:dgm id="{430597DA-CD21-4CF7-8E4F-7165FB4940A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graphicEl>
                                              <a:dgm id="{4F34FE35-5A3E-4CA1-9495-8D6C6CFEADF7}"/>
                                            </p:graphicEl>
                                          </p:spTgt>
                                        </p:tgtEl>
                                        <p:attrNameLst>
                                          <p:attrName>style.visibility</p:attrName>
                                        </p:attrNameLst>
                                      </p:cBhvr>
                                      <p:to>
                                        <p:strVal val="visible"/>
                                      </p:to>
                                    </p:set>
                                    <p:animEffect transition="in" filter="randombar(horizontal)">
                                      <p:cBhvr>
                                        <p:cTn id="15" dur="500"/>
                                        <p:tgtEl>
                                          <p:spTgt spid="3">
                                            <p:graphicEl>
                                              <a:dgm id="{4F34FE35-5A3E-4CA1-9495-8D6C6CFEADF7}"/>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graphicEl>
                                              <a:dgm id="{D47E1AB4-3BF9-4ACF-9629-146C0B222EE6}"/>
                                            </p:graphicEl>
                                          </p:spTgt>
                                        </p:tgtEl>
                                        <p:attrNameLst>
                                          <p:attrName>style.visibility</p:attrName>
                                        </p:attrNameLst>
                                      </p:cBhvr>
                                      <p:to>
                                        <p:strVal val="visible"/>
                                      </p:to>
                                    </p:set>
                                    <p:animEffect transition="in" filter="randombar(horizontal)">
                                      <p:cBhvr>
                                        <p:cTn id="18" dur="500"/>
                                        <p:tgtEl>
                                          <p:spTgt spid="3">
                                            <p:graphicEl>
                                              <a:dgm id="{D47E1AB4-3BF9-4ACF-9629-146C0B222EE6}"/>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graphicEl>
                                              <a:dgm id="{322A74E0-4C27-4285-A48C-E928B6D2DD62}"/>
                                            </p:graphicEl>
                                          </p:spTgt>
                                        </p:tgtEl>
                                        <p:attrNameLst>
                                          <p:attrName>style.visibility</p:attrName>
                                        </p:attrNameLst>
                                      </p:cBhvr>
                                      <p:to>
                                        <p:strVal val="visible"/>
                                      </p:to>
                                    </p:set>
                                    <p:animEffect transition="in" filter="randombar(horizontal)">
                                      <p:cBhvr>
                                        <p:cTn id="21" dur="500"/>
                                        <p:tgtEl>
                                          <p:spTgt spid="3">
                                            <p:graphicEl>
                                              <a:dgm id="{322A74E0-4C27-4285-A48C-E928B6D2DD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graphicEl>
                                              <a:dgm id="{5BAF9792-C3D4-4BEB-B56C-0E95885085C6}"/>
                                            </p:graphicEl>
                                          </p:spTgt>
                                        </p:tgtEl>
                                        <p:attrNameLst>
                                          <p:attrName>style.visibility</p:attrName>
                                        </p:attrNameLst>
                                      </p:cBhvr>
                                      <p:to>
                                        <p:strVal val="visible"/>
                                      </p:to>
                                    </p:set>
                                    <p:animEffect transition="in" filter="randombar(horizontal)">
                                      <p:cBhvr>
                                        <p:cTn id="26" dur="500"/>
                                        <p:tgtEl>
                                          <p:spTgt spid="3">
                                            <p:graphicEl>
                                              <a:dgm id="{5BAF9792-C3D4-4BEB-B56C-0E95885085C6}"/>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
                                            <p:graphicEl>
                                              <a:dgm id="{8E9EBB6A-CB59-48AC-88E8-3D680BD78BF3}"/>
                                            </p:graphicEl>
                                          </p:spTgt>
                                        </p:tgtEl>
                                        <p:attrNameLst>
                                          <p:attrName>style.visibility</p:attrName>
                                        </p:attrNameLst>
                                      </p:cBhvr>
                                      <p:to>
                                        <p:strVal val="visible"/>
                                      </p:to>
                                    </p:set>
                                    <p:animEffect transition="in" filter="randombar(horizontal)">
                                      <p:cBhvr>
                                        <p:cTn id="29" dur="500"/>
                                        <p:tgtEl>
                                          <p:spTgt spid="3">
                                            <p:graphicEl>
                                              <a:dgm id="{8E9EBB6A-CB59-48AC-88E8-3D680BD78BF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
                                            <p:graphicEl>
                                              <a:dgm id="{027B410D-399D-435F-8D7A-AC74802F08D3}"/>
                                            </p:graphicEl>
                                          </p:spTgt>
                                        </p:tgtEl>
                                        <p:attrNameLst>
                                          <p:attrName>style.visibility</p:attrName>
                                        </p:attrNameLst>
                                      </p:cBhvr>
                                      <p:to>
                                        <p:strVal val="visible"/>
                                      </p:to>
                                    </p:set>
                                    <p:animEffect transition="in" filter="randombar(horizontal)">
                                      <p:cBhvr>
                                        <p:cTn id="32" dur="500"/>
                                        <p:tgtEl>
                                          <p:spTgt spid="3">
                                            <p:graphicEl>
                                              <a:dgm id="{027B410D-399D-435F-8D7A-AC74802F08D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graphicEl>
                                              <a:dgm id="{AB425315-84D2-4D35-8800-26BE83101CA2}"/>
                                            </p:graphicEl>
                                          </p:spTgt>
                                        </p:tgtEl>
                                        <p:attrNameLst>
                                          <p:attrName>style.visibility</p:attrName>
                                        </p:attrNameLst>
                                      </p:cBhvr>
                                      <p:to>
                                        <p:strVal val="visible"/>
                                      </p:to>
                                    </p:set>
                                    <p:animEffect transition="in" filter="randombar(horizontal)">
                                      <p:cBhvr>
                                        <p:cTn id="37" dur="500"/>
                                        <p:tgtEl>
                                          <p:spTgt spid="3">
                                            <p:graphicEl>
                                              <a:dgm id="{AB425315-84D2-4D35-8800-26BE83101CA2}"/>
                                            </p:graphic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
                                            <p:graphicEl>
                                              <a:dgm id="{3D06560A-9B04-4A1C-818C-98C755F7BF43}"/>
                                            </p:graphicEl>
                                          </p:spTgt>
                                        </p:tgtEl>
                                        <p:attrNameLst>
                                          <p:attrName>style.visibility</p:attrName>
                                        </p:attrNameLst>
                                      </p:cBhvr>
                                      <p:to>
                                        <p:strVal val="visible"/>
                                      </p:to>
                                    </p:set>
                                    <p:animEffect transition="in" filter="randombar(horizontal)">
                                      <p:cBhvr>
                                        <p:cTn id="40" dur="500"/>
                                        <p:tgtEl>
                                          <p:spTgt spid="3">
                                            <p:graphicEl>
                                              <a:dgm id="{3D06560A-9B04-4A1C-818C-98C755F7BF43}"/>
                                            </p:graphicEl>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
                                            <p:graphicEl>
                                              <a:dgm id="{1DBC6997-AD54-4D2C-A178-44EFA13F8BBC}"/>
                                            </p:graphicEl>
                                          </p:spTgt>
                                        </p:tgtEl>
                                        <p:attrNameLst>
                                          <p:attrName>style.visibility</p:attrName>
                                        </p:attrNameLst>
                                      </p:cBhvr>
                                      <p:to>
                                        <p:strVal val="visible"/>
                                      </p:to>
                                    </p:set>
                                    <p:animEffect transition="in" filter="randombar(horizontal)">
                                      <p:cBhvr>
                                        <p:cTn id="43" dur="500"/>
                                        <p:tgtEl>
                                          <p:spTgt spid="3">
                                            <p:graphicEl>
                                              <a:dgm id="{1DBC6997-AD54-4D2C-A178-44EFA13F8BBC}"/>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graphicEl>
                                              <a:dgm id="{3BC2D993-E88E-4832-B3B7-F5AE54336A3F}"/>
                                            </p:graphicEl>
                                          </p:spTgt>
                                        </p:tgtEl>
                                        <p:attrNameLst>
                                          <p:attrName>style.visibility</p:attrName>
                                        </p:attrNameLst>
                                      </p:cBhvr>
                                      <p:to>
                                        <p:strVal val="visible"/>
                                      </p:to>
                                    </p:set>
                                    <p:animEffect transition="in" filter="randombar(horizontal)">
                                      <p:cBhvr>
                                        <p:cTn id="48" dur="500"/>
                                        <p:tgtEl>
                                          <p:spTgt spid="3">
                                            <p:graphicEl>
                                              <a:dgm id="{3BC2D993-E88E-4832-B3B7-F5AE54336A3F}"/>
                                            </p:graphicEl>
                                          </p:spTgt>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
                                            <p:graphicEl>
                                              <a:dgm id="{1845A6DE-E716-46D6-91B6-73FCC794C037}"/>
                                            </p:graphicEl>
                                          </p:spTgt>
                                        </p:tgtEl>
                                        <p:attrNameLst>
                                          <p:attrName>style.visibility</p:attrName>
                                        </p:attrNameLst>
                                      </p:cBhvr>
                                      <p:to>
                                        <p:strVal val="visible"/>
                                      </p:to>
                                    </p:set>
                                    <p:animEffect transition="in" filter="randombar(horizontal)">
                                      <p:cBhvr>
                                        <p:cTn id="51" dur="500"/>
                                        <p:tgtEl>
                                          <p:spTgt spid="3">
                                            <p:graphicEl>
                                              <a:dgm id="{1845A6DE-E716-46D6-91B6-73FCC794C037}"/>
                                            </p:graphicEl>
                                          </p:spTgt>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
                                            <p:graphicEl>
                                              <a:dgm id="{C27E36A1-AFF7-40D4-8265-F2DC8F30399E}"/>
                                            </p:graphicEl>
                                          </p:spTgt>
                                        </p:tgtEl>
                                        <p:attrNameLst>
                                          <p:attrName>style.visibility</p:attrName>
                                        </p:attrNameLst>
                                      </p:cBhvr>
                                      <p:to>
                                        <p:strVal val="visible"/>
                                      </p:to>
                                    </p:set>
                                    <p:animEffect transition="in" filter="randombar(horizontal)">
                                      <p:cBhvr>
                                        <p:cTn id="54" dur="500"/>
                                        <p:tgtEl>
                                          <p:spTgt spid="3">
                                            <p:graphicEl>
                                              <a:dgm id="{C27E36A1-AFF7-40D4-8265-F2DC8F30399E}"/>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
                                            <p:graphicEl>
                                              <a:dgm id="{E168A460-3AA2-47C7-A2C9-17E868244D23}"/>
                                            </p:graphicEl>
                                          </p:spTgt>
                                        </p:tgtEl>
                                        <p:attrNameLst>
                                          <p:attrName>style.visibility</p:attrName>
                                        </p:attrNameLst>
                                      </p:cBhvr>
                                      <p:to>
                                        <p:strVal val="visible"/>
                                      </p:to>
                                    </p:set>
                                    <p:animEffect transition="in" filter="randombar(horizontal)">
                                      <p:cBhvr>
                                        <p:cTn id="59" dur="500"/>
                                        <p:tgtEl>
                                          <p:spTgt spid="3">
                                            <p:graphicEl>
                                              <a:dgm id="{E168A460-3AA2-47C7-A2C9-17E868244D23}"/>
                                            </p:graphicEl>
                                          </p:spTgt>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
                                            <p:graphicEl>
                                              <a:dgm id="{A27F48C7-C662-449D-B1B4-53FDD25B24BB}"/>
                                            </p:graphicEl>
                                          </p:spTgt>
                                        </p:tgtEl>
                                        <p:attrNameLst>
                                          <p:attrName>style.visibility</p:attrName>
                                        </p:attrNameLst>
                                      </p:cBhvr>
                                      <p:to>
                                        <p:strVal val="visible"/>
                                      </p:to>
                                    </p:set>
                                    <p:animEffect transition="in" filter="randombar(horizontal)">
                                      <p:cBhvr>
                                        <p:cTn id="62" dur="500"/>
                                        <p:tgtEl>
                                          <p:spTgt spid="3">
                                            <p:graphicEl>
                                              <a:dgm id="{A27F48C7-C662-449D-B1B4-53FDD25B24BB}"/>
                                            </p:graphicEl>
                                          </p:spTgt>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
                                            <p:graphicEl>
                                              <a:dgm id="{7DD66D35-1362-42E0-81B4-35CAF89AB463}"/>
                                            </p:graphicEl>
                                          </p:spTgt>
                                        </p:tgtEl>
                                        <p:attrNameLst>
                                          <p:attrName>style.visibility</p:attrName>
                                        </p:attrNameLst>
                                      </p:cBhvr>
                                      <p:to>
                                        <p:strVal val="visible"/>
                                      </p:to>
                                    </p:set>
                                    <p:animEffect transition="in" filter="randombar(horizontal)">
                                      <p:cBhvr>
                                        <p:cTn id="65" dur="500"/>
                                        <p:tgtEl>
                                          <p:spTgt spid="3">
                                            <p:graphicEl>
                                              <a:dgm id="{7DD66D35-1362-42E0-81B4-35CAF89AB463}"/>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
                                            <p:graphicEl>
                                              <a:dgm id="{FCE0E6D4-5C9D-4F8E-B4C8-10443B0C124B}"/>
                                            </p:graphicEl>
                                          </p:spTgt>
                                        </p:tgtEl>
                                        <p:attrNameLst>
                                          <p:attrName>style.visibility</p:attrName>
                                        </p:attrNameLst>
                                      </p:cBhvr>
                                      <p:to>
                                        <p:strVal val="visible"/>
                                      </p:to>
                                    </p:set>
                                    <p:animEffect transition="in" filter="randombar(horizontal)">
                                      <p:cBhvr>
                                        <p:cTn id="70" dur="500"/>
                                        <p:tgtEl>
                                          <p:spTgt spid="3">
                                            <p:graphicEl>
                                              <a:dgm id="{FCE0E6D4-5C9D-4F8E-B4C8-10443B0C124B}"/>
                                            </p:graphicEl>
                                          </p:spTgt>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
                                            <p:graphicEl>
                                              <a:dgm id="{F8721594-1585-4DBE-BC65-2F392E07A0DA}"/>
                                            </p:graphicEl>
                                          </p:spTgt>
                                        </p:tgtEl>
                                        <p:attrNameLst>
                                          <p:attrName>style.visibility</p:attrName>
                                        </p:attrNameLst>
                                      </p:cBhvr>
                                      <p:to>
                                        <p:strVal val="visible"/>
                                      </p:to>
                                    </p:set>
                                    <p:animEffect transition="in" filter="randombar(horizontal)">
                                      <p:cBhvr>
                                        <p:cTn id="73" dur="500"/>
                                        <p:tgtEl>
                                          <p:spTgt spid="3">
                                            <p:graphicEl>
                                              <a:dgm id="{F8721594-1585-4DBE-BC65-2F392E07A0DA}"/>
                                            </p:graphicEl>
                                          </p:spTgt>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
                                            <p:graphicEl>
                                              <a:dgm id="{1C505BAA-BDD3-44F5-808F-8766A64BBA01}"/>
                                            </p:graphicEl>
                                          </p:spTgt>
                                        </p:tgtEl>
                                        <p:attrNameLst>
                                          <p:attrName>style.visibility</p:attrName>
                                        </p:attrNameLst>
                                      </p:cBhvr>
                                      <p:to>
                                        <p:strVal val="visible"/>
                                      </p:to>
                                    </p:set>
                                    <p:animEffect transition="in" filter="randombar(horizontal)">
                                      <p:cBhvr>
                                        <p:cTn id="76" dur="500"/>
                                        <p:tgtEl>
                                          <p:spTgt spid="3">
                                            <p:graphicEl>
                                              <a:dgm id="{1C505BAA-BDD3-44F5-808F-8766A64BBA01}"/>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randombar(horizontal)">
                                      <p:cBhvr>
                                        <p:cTn id="8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Graphic spid="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52400" y="0"/>
          <a:ext cx="12039599" cy="4940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2942604" y="5039432"/>
          <a:ext cx="2569196" cy="9803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p:cNvGraphicFramePr/>
          <p:nvPr/>
        </p:nvGraphicFramePr>
        <p:xfrm>
          <a:off x="8319688" y="4431453"/>
          <a:ext cx="1712226" cy="101769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7" name="Diagram 6"/>
          <p:cNvGraphicFramePr/>
          <p:nvPr/>
        </p:nvGraphicFramePr>
        <p:xfrm>
          <a:off x="10479773" y="4431452"/>
          <a:ext cx="1712226" cy="101769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8761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1E5E5AE3-534C-41B7-8AFE-93E361118CCA}"/>
                                            </p:graphicEl>
                                          </p:spTgt>
                                        </p:tgtEl>
                                        <p:attrNameLst>
                                          <p:attrName>style.visibility</p:attrName>
                                        </p:attrNameLst>
                                      </p:cBhvr>
                                      <p:to>
                                        <p:strVal val="visible"/>
                                      </p:to>
                                    </p:set>
                                    <p:animEffect transition="in" filter="randombar(horizontal)">
                                      <p:cBhvr>
                                        <p:cTn id="7" dur="500"/>
                                        <p:tgtEl>
                                          <p:spTgt spid="3">
                                            <p:graphicEl>
                                              <a:dgm id="{1E5E5AE3-534C-41B7-8AFE-93E361118CCA}"/>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95A80B36-6491-49E5-BF2E-6E34E7EFAC8A}"/>
                                            </p:graphicEl>
                                          </p:spTgt>
                                        </p:tgtEl>
                                        <p:attrNameLst>
                                          <p:attrName>style.visibility</p:attrName>
                                        </p:attrNameLst>
                                      </p:cBhvr>
                                      <p:to>
                                        <p:strVal val="visible"/>
                                      </p:to>
                                    </p:set>
                                    <p:animEffect transition="in" filter="randombar(horizontal)">
                                      <p:cBhvr>
                                        <p:cTn id="10" dur="500"/>
                                        <p:tgtEl>
                                          <p:spTgt spid="3">
                                            <p:graphicEl>
                                              <a:dgm id="{95A80B36-6491-49E5-BF2E-6E34E7EFAC8A}"/>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graphicEl>
                                              <a:dgm id="{DB46BA44-0FDB-4A37-8F77-FCE0BEB3FED0}"/>
                                            </p:graphicEl>
                                          </p:spTgt>
                                        </p:tgtEl>
                                        <p:attrNameLst>
                                          <p:attrName>style.visibility</p:attrName>
                                        </p:attrNameLst>
                                      </p:cBhvr>
                                      <p:to>
                                        <p:strVal val="visible"/>
                                      </p:to>
                                    </p:set>
                                    <p:animEffect transition="in" filter="randombar(horizontal)">
                                      <p:cBhvr>
                                        <p:cTn id="13" dur="500"/>
                                        <p:tgtEl>
                                          <p:spTgt spid="3">
                                            <p:graphicEl>
                                              <a:dgm id="{DB46BA44-0FDB-4A37-8F77-FCE0BEB3FED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graphicEl>
                                              <a:dgm id="{C8827259-BBB0-48CB-AF95-FA5A50C3ABBF}"/>
                                            </p:graphicEl>
                                          </p:spTgt>
                                        </p:tgtEl>
                                        <p:attrNameLst>
                                          <p:attrName>style.visibility</p:attrName>
                                        </p:attrNameLst>
                                      </p:cBhvr>
                                      <p:to>
                                        <p:strVal val="visible"/>
                                      </p:to>
                                    </p:set>
                                    <p:animEffect transition="in" filter="randombar(horizontal)">
                                      <p:cBhvr>
                                        <p:cTn id="18" dur="500"/>
                                        <p:tgtEl>
                                          <p:spTgt spid="3">
                                            <p:graphicEl>
                                              <a:dgm id="{C8827259-BBB0-48CB-AF95-FA5A50C3ABBF}"/>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graphicEl>
                                              <a:dgm id="{9FCC0008-229A-4EAC-BA09-818F3D0CAE9C}"/>
                                            </p:graphicEl>
                                          </p:spTgt>
                                        </p:tgtEl>
                                        <p:attrNameLst>
                                          <p:attrName>style.visibility</p:attrName>
                                        </p:attrNameLst>
                                      </p:cBhvr>
                                      <p:to>
                                        <p:strVal val="visible"/>
                                      </p:to>
                                    </p:set>
                                    <p:animEffect transition="in" filter="randombar(horizontal)">
                                      <p:cBhvr>
                                        <p:cTn id="21" dur="500"/>
                                        <p:tgtEl>
                                          <p:spTgt spid="3">
                                            <p:graphicEl>
                                              <a:dgm id="{9FCC0008-229A-4EAC-BA09-818F3D0CAE9C}"/>
                                            </p:graphic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graphicEl>
                                              <a:dgm id="{E299F7AB-6300-44BB-A07D-8E7D67E82EA7}"/>
                                            </p:graphicEl>
                                          </p:spTgt>
                                        </p:tgtEl>
                                        <p:attrNameLst>
                                          <p:attrName>style.visibility</p:attrName>
                                        </p:attrNameLst>
                                      </p:cBhvr>
                                      <p:to>
                                        <p:strVal val="visible"/>
                                      </p:to>
                                    </p:set>
                                    <p:animEffect transition="in" filter="randombar(horizontal)">
                                      <p:cBhvr>
                                        <p:cTn id="24" dur="500"/>
                                        <p:tgtEl>
                                          <p:spTgt spid="3">
                                            <p:graphicEl>
                                              <a:dgm id="{E299F7AB-6300-44BB-A07D-8E7D67E82EA7}"/>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Graphic spid="5" grpId="0">
        <p:bldAsOne/>
      </p:bldGraphic>
      <p:bldGraphic spid="7"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2064487" y="1205698"/>
          <a:ext cx="8282672" cy="2904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093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DC05D078-111E-4F83-879C-74B03E5D0591}"/>
                                            </p:graphicEl>
                                          </p:spTgt>
                                        </p:tgtEl>
                                        <p:attrNameLst>
                                          <p:attrName>style.visibility</p:attrName>
                                        </p:attrNameLst>
                                      </p:cBhvr>
                                      <p:to>
                                        <p:strVal val="visible"/>
                                      </p:to>
                                    </p:set>
                                    <p:animEffect transition="in" filter="randombar(horizontal)">
                                      <p:cBhvr>
                                        <p:cTn id="7" dur="500"/>
                                        <p:tgtEl>
                                          <p:spTgt spid="3">
                                            <p:graphicEl>
                                              <a:dgm id="{DC05D078-111E-4F83-879C-74B03E5D0591}"/>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430597DA-CD21-4CF7-8E4F-7165FB4940A7}"/>
                                            </p:graphicEl>
                                          </p:spTgt>
                                        </p:tgtEl>
                                        <p:attrNameLst>
                                          <p:attrName>style.visibility</p:attrName>
                                        </p:attrNameLst>
                                      </p:cBhvr>
                                      <p:to>
                                        <p:strVal val="visible"/>
                                      </p:to>
                                    </p:set>
                                    <p:animEffect transition="in" filter="randombar(horizontal)">
                                      <p:cBhvr>
                                        <p:cTn id="10" dur="500"/>
                                        <p:tgtEl>
                                          <p:spTgt spid="3">
                                            <p:graphicEl>
                                              <a:dgm id="{430597DA-CD21-4CF7-8E4F-7165FB4940A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graphicEl>
                                              <a:dgm id="{4F34FE35-5A3E-4CA1-9495-8D6C6CFEADF7}"/>
                                            </p:graphicEl>
                                          </p:spTgt>
                                        </p:tgtEl>
                                        <p:attrNameLst>
                                          <p:attrName>style.visibility</p:attrName>
                                        </p:attrNameLst>
                                      </p:cBhvr>
                                      <p:to>
                                        <p:strVal val="visible"/>
                                      </p:to>
                                    </p:set>
                                    <p:animEffect transition="in" filter="randombar(horizontal)">
                                      <p:cBhvr>
                                        <p:cTn id="15" dur="500"/>
                                        <p:tgtEl>
                                          <p:spTgt spid="3">
                                            <p:graphicEl>
                                              <a:dgm id="{4F34FE35-5A3E-4CA1-9495-8D6C6CFEADF7}"/>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graphicEl>
                                              <a:dgm id="{D47E1AB4-3BF9-4ACF-9629-146C0B222EE6}"/>
                                            </p:graphicEl>
                                          </p:spTgt>
                                        </p:tgtEl>
                                        <p:attrNameLst>
                                          <p:attrName>style.visibility</p:attrName>
                                        </p:attrNameLst>
                                      </p:cBhvr>
                                      <p:to>
                                        <p:strVal val="visible"/>
                                      </p:to>
                                    </p:set>
                                    <p:animEffect transition="in" filter="randombar(horizontal)">
                                      <p:cBhvr>
                                        <p:cTn id="18" dur="500"/>
                                        <p:tgtEl>
                                          <p:spTgt spid="3">
                                            <p:graphicEl>
                                              <a:dgm id="{D47E1AB4-3BF9-4ACF-9629-146C0B222EE6}"/>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graphicEl>
                                              <a:dgm id="{322A74E0-4C27-4285-A48C-E928B6D2DD62}"/>
                                            </p:graphicEl>
                                          </p:spTgt>
                                        </p:tgtEl>
                                        <p:attrNameLst>
                                          <p:attrName>style.visibility</p:attrName>
                                        </p:attrNameLst>
                                      </p:cBhvr>
                                      <p:to>
                                        <p:strVal val="visible"/>
                                      </p:to>
                                    </p:set>
                                    <p:animEffect transition="in" filter="randombar(horizontal)">
                                      <p:cBhvr>
                                        <p:cTn id="21" dur="500"/>
                                        <p:tgtEl>
                                          <p:spTgt spid="3">
                                            <p:graphicEl>
                                              <a:dgm id="{322A74E0-4C27-4285-A48C-E928B6D2DD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graphicEl>
                                              <a:dgm id="{5BAF9792-C3D4-4BEB-B56C-0E95885085C6}"/>
                                            </p:graphicEl>
                                          </p:spTgt>
                                        </p:tgtEl>
                                        <p:attrNameLst>
                                          <p:attrName>style.visibility</p:attrName>
                                        </p:attrNameLst>
                                      </p:cBhvr>
                                      <p:to>
                                        <p:strVal val="visible"/>
                                      </p:to>
                                    </p:set>
                                    <p:animEffect transition="in" filter="randombar(horizontal)">
                                      <p:cBhvr>
                                        <p:cTn id="26" dur="500"/>
                                        <p:tgtEl>
                                          <p:spTgt spid="3">
                                            <p:graphicEl>
                                              <a:dgm id="{5BAF9792-C3D4-4BEB-B56C-0E95885085C6}"/>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
                                            <p:graphicEl>
                                              <a:dgm id="{8E9EBB6A-CB59-48AC-88E8-3D680BD78BF3}"/>
                                            </p:graphicEl>
                                          </p:spTgt>
                                        </p:tgtEl>
                                        <p:attrNameLst>
                                          <p:attrName>style.visibility</p:attrName>
                                        </p:attrNameLst>
                                      </p:cBhvr>
                                      <p:to>
                                        <p:strVal val="visible"/>
                                      </p:to>
                                    </p:set>
                                    <p:animEffect transition="in" filter="randombar(horizontal)">
                                      <p:cBhvr>
                                        <p:cTn id="29" dur="500"/>
                                        <p:tgtEl>
                                          <p:spTgt spid="3">
                                            <p:graphicEl>
                                              <a:dgm id="{8E9EBB6A-CB59-48AC-88E8-3D680BD78BF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
                                            <p:graphicEl>
                                              <a:dgm id="{027B410D-399D-435F-8D7A-AC74802F08D3}"/>
                                            </p:graphicEl>
                                          </p:spTgt>
                                        </p:tgtEl>
                                        <p:attrNameLst>
                                          <p:attrName>style.visibility</p:attrName>
                                        </p:attrNameLst>
                                      </p:cBhvr>
                                      <p:to>
                                        <p:strVal val="visible"/>
                                      </p:to>
                                    </p:set>
                                    <p:animEffect transition="in" filter="randombar(horizontal)">
                                      <p:cBhvr>
                                        <p:cTn id="32" dur="500"/>
                                        <p:tgtEl>
                                          <p:spTgt spid="3">
                                            <p:graphicEl>
                                              <a:dgm id="{027B410D-399D-435F-8D7A-AC74802F08D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graphicEl>
                                              <a:dgm id="{4D4839B1-B376-4FF8-BD16-6D0D26638FE3}"/>
                                            </p:graphicEl>
                                          </p:spTgt>
                                        </p:tgtEl>
                                        <p:attrNameLst>
                                          <p:attrName>style.visibility</p:attrName>
                                        </p:attrNameLst>
                                      </p:cBhvr>
                                      <p:to>
                                        <p:strVal val="visible"/>
                                      </p:to>
                                    </p:set>
                                    <p:animEffect transition="in" filter="randombar(horizontal)">
                                      <p:cBhvr>
                                        <p:cTn id="37" dur="500"/>
                                        <p:tgtEl>
                                          <p:spTgt spid="3">
                                            <p:graphicEl>
                                              <a:dgm id="{4D4839B1-B376-4FF8-BD16-6D0D26638FE3}"/>
                                            </p:graphic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
                                            <p:graphicEl>
                                              <a:dgm id="{7C1C73F0-8013-4A86-9065-3E1108AABE48}"/>
                                            </p:graphicEl>
                                          </p:spTgt>
                                        </p:tgtEl>
                                        <p:attrNameLst>
                                          <p:attrName>style.visibility</p:attrName>
                                        </p:attrNameLst>
                                      </p:cBhvr>
                                      <p:to>
                                        <p:strVal val="visible"/>
                                      </p:to>
                                    </p:set>
                                    <p:animEffect transition="in" filter="randombar(horizontal)">
                                      <p:cBhvr>
                                        <p:cTn id="40" dur="500"/>
                                        <p:tgtEl>
                                          <p:spTgt spid="3">
                                            <p:graphicEl>
                                              <a:dgm id="{7C1C73F0-8013-4A86-9065-3E1108AABE48}"/>
                                            </p:graphicEl>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
                                            <p:graphicEl>
                                              <a:dgm id="{451F5B87-1742-42E7-AB58-433BADBB7BEA}"/>
                                            </p:graphicEl>
                                          </p:spTgt>
                                        </p:tgtEl>
                                        <p:attrNameLst>
                                          <p:attrName>style.visibility</p:attrName>
                                        </p:attrNameLst>
                                      </p:cBhvr>
                                      <p:to>
                                        <p:strVal val="visible"/>
                                      </p:to>
                                    </p:set>
                                    <p:animEffect transition="in" filter="randombar(horizontal)">
                                      <p:cBhvr>
                                        <p:cTn id="43" dur="500"/>
                                        <p:tgtEl>
                                          <p:spTgt spid="3">
                                            <p:graphicEl>
                                              <a:dgm id="{451F5B87-1742-42E7-AB58-433BADBB7BE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Outstanding Answers to the Common Question “Tell Me about Yourself” - Hyatt  - Fenn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7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Learning Objective of this Topic </a:t>
            </a:r>
            <a:endParaRPr lang="en-GB" dirty="0"/>
          </a:p>
        </p:txBody>
      </p:sp>
      <p:sp>
        <p:nvSpPr>
          <p:cNvPr id="3" name="Content Placeholder 2"/>
          <p:cNvSpPr>
            <a:spLocks noGrp="1"/>
          </p:cNvSpPr>
          <p:nvPr>
            <p:ph idx="1"/>
          </p:nvPr>
        </p:nvSpPr>
        <p:spPr/>
        <p:txBody>
          <a:bodyPr/>
          <a:lstStyle/>
          <a:p>
            <a:r>
              <a:rPr lang="en-GB" dirty="0"/>
              <a:t>What is NLP? (Definition)</a:t>
            </a:r>
          </a:p>
          <a:p>
            <a:r>
              <a:rPr lang="en-GB" dirty="0"/>
              <a:t>Need of NLP (Motivation)</a:t>
            </a:r>
          </a:p>
          <a:p>
            <a:r>
              <a:rPr lang="en-GB" dirty="0"/>
              <a:t>Types of NLP</a:t>
            </a:r>
          </a:p>
          <a:p>
            <a:r>
              <a:rPr lang="en-GB" dirty="0"/>
              <a:t>Application/Tasks of NLP</a:t>
            </a:r>
          </a:p>
          <a:p>
            <a:r>
              <a:rPr lang="en-GB" dirty="0"/>
              <a:t>Components of NLP</a:t>
            </a:r>
          </a:p>
          <a:p>
            <a:r>
              <a:rPr lang="en-GB" dirty="0"/>
              <a:t>NLP used by</a:t>
            </a:r>
          </a:p>
          <a:p>
            <a:r>
              <a:rPr lang="en-GB" dirty="0"/>
              <a:t>End-to-End Pipeline of NLP</a:t>
            </a:r>
          </a:p>
          <a:p>
            <a:endParaRPr lang="en-GB" dirty="0"/>
          </a:p>
        </p:txBody>
      </p:sp>
      <p:sp>
        <p:nvSpPr>
          <p:cNvPr id="4" name="Slide Number Placeholder 4"/>
          <p:cNvSpPr>
            <a:spLocks noGrp="1"/>
          </p:cNvSpPr>
          <p:nvPr>
            <p:ph type="sldNum" sz="quarter" idx="12"/>
          </p:nvPr>
        </p:nvSpPr>
        <p:spPr>
          <a:xfrm>
            <a:off x="11353800" y="6356350"/>
            <a:ext cx="51508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panose="020B0502020202020204"/>
                <a:ea typeface="+mn-ea"/>
                <a:cs typeface="+mn-cs"/>
              </a:rPr>
              <a:t>2</a:t>
            </a:r>
          </a:p>
        </p:txBody>
      </p:sp>
    </p:spTree>
    <p:extLst>
      <p:ext uri="{BB962C8B-B14F-4D97-AF65-F5344CB8AC3E}">
        <p14:creationId xmlns:p14="http://schemas.microsoft.com/office/powerpoint/2010/main" val="1801839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sz="4000" dirty="0"/>
              <a:t>What is nlp?</a:t>
            </a:r>
          </a:p>
        </p:txBody>
      </p:sp>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632" r="10632"/>
          <a:stretch>
            <a:fillRect/>
          </a:stretch>
        </p:blipFill>
        <p:spPr>
          <a:xfrm>
            <a:off x="0" y="0"/>
            <a:ext cx="6470160" cy="6259484"/>
          </a:xfrm>
        </p:spPr>
      </p:pic>
    </p:spTree>
    <p:extLst>
      <p:ext uri="{BB962C8B-B14F-4D97-AF65-F5344CB8AC3E}">
        <p14:creationId xmlns:p14="http://schemas.microsoft.com/office/powerpoint/2010/main" val="30089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Definition (NLP)</a:t>
            </a:r>
          </a:p>
        </p:txBody>
      </p:sp>
      <p:sp>
        <p:nvSpPr>
          <p:cNvPr id="3" name="Text Placeholder 2"/>
          <p:cNvSpPr>
            <a:spLocks noGrp="1"/>
          </p:cNvSpPr>
          <p:nvPr>
            <p:ph type="body" sz="half" idx="2"/>
          </p:nvPr>
        </p:nvSpPr>
        <p:spPr>
          <a:xfrm>
            <a:off x="608639" y="2406770"/>
            <a:ext cx="9940212" cy="3949580"/>
          </a:xfrm>
        </p:spPr>
        <p:txBody>
          <a:bodyPr>
            <a:normAutofit lnSpcReduction="10000"/>
          </a:bodyPr>
          <a:lstStyle/>
          <a:p>
            <a:pPr marL="342900" lvl="0" indent="-342900" defTabSz="457200">
              <a:spcBef>
                <a:spcPts val="1000"/>
              </a:spcBef>
              <a:buClr>
                <a:srgbClr val="A53010"/>
              </a:buClr>
              <a:buFont typeface="Wingdings 3" charset="2"/>
              <a:buChar char=""/>
            </a:pPr>
            <a:r>
              <a:rPr lang="en-GB" sz="2000" dirty="0"/>
              <a:t>Natural language processing (NLP) is a subfield of linguistics, computer science, and artificial intelligence concerned with the interactions between computers and human language, in particular how </a:t>
            </a:r>
            <a:r>
              <a:rPr lang="en-GB" sz="2000" dirty="0">
                <a:solidFill>
                  <a:srgbClr val="FF0000"/>
                </a:solidFill>
              </a:rPr>
              <a:t>to program computers to process and analyze large amounts of natural language data</a:t>
            </a:r>
            <a:r>
              <a:rPr lang="en-GB" sz="2000" dirty="0"/>
              <a:t>.</a:t>
            </a:r>
          </a:p>
          <a:p>
            <a:pPr marL="342900" lvl="0" indent="-342900" defTabSz="457200">
              <a:spcBef>
                <a:spcPts val="1000"/>
              </a:spcBef>
              <a:buClr>
                <a:srgbClr val="A53010"/>
              </a:buClr>
              <a:buFont typeface="Wingdings 3" charset="2"/>
              <a:buChar char=""/>
            </a:pPr>
            <a:r>
              <a:rPr lang="en-GB" sz="2000" dirty="0"/>
              <a:t>The goal is a computer capable of "</a:t>
            </a:r>
            <a:r>
              <a:rPr lang="en-GB" sz="2000" dirty="0">
                <a:solidFill>
                  <a:srgbClr val="FF0000"/>
                </a:solidFill>
              </a:rPr>
              <a:t>understanding</a:t>
            </a:r>
            <a:r>
              <a:rPr lang="en-GB" sz="2000" dirty="0"/>
              <a:t>" the contents of documents, including the contextual nuances of the language within them. The technology can then accurately extract information and insights contained in the documents as well as categorize and organize the documents themselves.</a:t>
            </a:r>
          </a:p>
          <a:p>
            <a:pPr marL="342900" lvl="0" indent="-342900" defTabSz="457200">
              <a:spcBef>
                <a:spcPts val="1000"/>
              </a:spcBef>
              <a:buClr>
                <a:srgbClr val="A53010"/>
              </a:buClr>
              <a:buFont typeface="Wingdings 3" charset="2"/>
              <a:buChar char=""/>
            </a:pPr>
            <a:r>
              <a:rPr lang="en-GB" sz="2000" dirty="0">
                <a:solidFill>
                  <a:srgbClr val="FF0000"/>
                </a:solidFill>
              </a:rPr>
              <a:t>Challenges</a:t>
            </a:r>
            <a:r>
              <a:rPr lang="en-GB" sz="2000" dirty="0"/>
              <a:t> in natural language processing frequently involve </a:t>
            </a:r>
            <a:r>
              <a:rPr lang="en-GB" sz="2000" dirty="0">
                <a:solidFill>
                  <a:srgbClr val="FF0000"/>
                </a:solidFill>
              </a:rPr>
              <a:t>speech recognition</a:t>
            </a:r>
            <a:r>
              <a:rPr lang="en-GB" sz="2000" dirty="0"/>
              <a:t>, </a:t>
            </a:r>
            <a:r>
              <a:rPr lang="en-GB" sz="2000" dirty="0">
                <a:solidFill>
                  <a:srgbClr val="FF0000"/>
                </a:solidFill>
              </a:rPr>
              <a:t>natural-language understanding</a:t>
            </a:r>
            <a:r>
              <a:rPr lang="en-GB" sz="2000" dirty="0"/>
              <a:t>, and </a:t>
            </a:r>
            <a:r>
              <a:rPr lang="en-GB" sz="2000" dirty="0">
                <a:solidFill>
                  <a:srgbClr val="FF0000"/>
                </a:solidFill>
              </a:rPr>
              <a:t>natural-language generation</a:t>
            </a:r>
            <a:r>
              <a:rPr lang="en-GB" sz="2000" dirty="0"/>
              <a:t>.</a:t>
            </a:r>
          </a:p>
          <a:p>
            <a:pPr lvl="0" defTabSz="457200">
              <a:spcBef>
                <a:spcPts val="1000"/>
              </a:spcBef>
              <a:buClr>
                <a:srgbClr val="A53010"/>
              </a:buClr>
            </a:pPr>
            <a:r>
              <a:rPr lang="en-GB" sz="2000" dirty="0"/>
              <a:t>																	</a:t>
            </a:r>
          </a:p>
          <a:p>
            <a:pPr lvl="0" defTabSz="457200">
              <a:spcBef>
                <a:spcPts val="1000"/>
              </a:spcBef>
              <a:buClr>
                <a:srgbClr val="A53010"/>
              </a:buClr>
            </a:pPr>
            <a:r>
              <a:rPr lang="en-GB" sz="2000" dirty="0"/>
              <a:t>																		-</a:t>
            </a:r>
            <a:r>
              <a:rPr lang="en-GB" sz="2000" b="1" dirty="0"/>
              <a:t>Wikipedia</a:t>
            </a:r>
          </a:p>
        </p:txBody>
      </p:sp>
      <p:pic>
        <p:nvPicPr>
          <p:cNvPr id="3074" name="Picture 2" descr="An Introduction to NLP and How It Transforms Recruitment"/>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877280" y="238760"/>
            <a:ext cx="3240000" cy="1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65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sz="4000" dirty="0"/>
              <a:t>NEED of nlp</a:t>
            </a:r>
          </a:p>
        </p:txBody>
      </p:sp>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868" r="3868"/>
          <a:stretch>
            <a:fillRect/>
          </a:stretch>
        </p:blipFill>
        <p:spPr/>
      </p:pic>
    </p:spTree>
    <p:extLst>
      <p:ext uri="{BB962C8B-B14F-4D97-AF65-F5344CB8AC3E}">
        <p14:creationId xmlns:p14="http://schemas.microsoft.com/office/powerpoint/2010/main" val="820574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Hexagon 5"/>
          <p:cNvSpPr/>
          <p:nvPr/>
        </p:nvSpPr>
        <p:spPr>
          <a:xfrm>
            <a:off x="4769938" y="2574451"/>
            <a:ext cx="1805780" cy="1500456"/>
          </a:xfrm>
          <a:prstGeom prst="hexagon">
            <a:avLst/>
          </a:prstGeom>
          <a:ln w="38100">
            <a:solidFill>
              <a:schemeClr val="tx1"/>
            </a:solidFill>
          </a:ln>
          <a:effectLst>
            <a:glow rad="101600">
              <a:schemeClr val="bg2">
                <a:lumMod val="90000"/>
                <a:alpha val="60000"/>
              </a:schemeClr>
            </a:glow>
            <a:outerShdw blurRad="50800" dist="38100" dir="13500000" algn="br" rotWithShape="0">
              <a:prstClr val="black">
                <a:alpha val="40000"/>
              </a:prstClr>
            </a:outerShdw>
          </a:effectLst>
          <a:scene3d>
            <a:camera prst="orthographicFront"/>
            <a:lightRig rig="threePt" dir="t"/>
          </a:scene3d>
          <a:sp3d>
            <a:bevelT w="139700" h="139700" prst="divot"/>
          </a:sp3d>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NLP</a:t>
            </a:r>
          </a:p>
        </p:txBody>
      </p:sp>
      <p:sp>
        <p:nvSpPr>
          <p:cNvPr id="7" name="Hexagon 6"/>
          <p:cNvSpPr/>
          <p:nvPr/>
        </p:nvSpPr>
        <p:spPr>
          <a:xfrm>
            <a:off x="6329311" y="1958816"/>
            <a:ext cx="1468132" cy="1250520"/>
          </a:xfrm>
          <a:prstGeom prst="hexagon">
            <a:avLst/>
          </a:prstGeom>
          <a:ln w="57150">
            <a:solidFill>
              <a:srgbClr val="0070C0"/>
            </a:solidFill>
          </a:ln>
          <a:effectLst>
            <a:glow rad="101600">
              <a:schemeClr val="bg2">
                <a:lumMod val="90000"/>
                <a:alpha val="60000"/>
              </a:schemeClr>
            </a:glow>
            <a:outerShdw blurRad="50800" dist="38100" dir="13500000" algn="br" rotWithShape="0">
              <a:prstClr val="black">
                <a:alpha val="40000"/>
              </a:prstClr>
            </a:outerShdw>
          </a:effectLst>
          <a:scene3d>
            <a:camera prst="orthographicFront"/>
            <a:lightRig rig="threePt" dir="t"/>
          </a:scene3d>
          <a:sp3d>
            <a:bevelT w="139700" h="139700" prst="divot"/>
          </a:sp3d>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Automation of Knowledge Extraction </a:t>
            </a:r>
          </a:p>
        </p:txBody>
      </p:sp>
      <p:sp>
        <p:nvSpPr>
          <p:cNvPr id="8" name="Hexagon 7"/>
          <p:cNvSpPr/>
          <p:nvPr/>
        </p:nvSpPr>
        <p:spPr>
          <a:xfrm>
            <a:off x="6322727" y="3443701"/>
            <a:ext cx="1468132" cy="1250520"/>
          </a:xfrm>
          <a:prstGeom prst="hexagon">
            <a:avLst/>
          </a:prstGeom>
          <a:ln w="57150">
            <a:solidFill>
              <a:srgbClr val="00B050"/>
            </a:solidFill>
          </a:ln>
          <a:effectLst>
            <a:glow rad="101600">
              <a:schemeClr val="bg2">
                <a:lumMod val="90000"/>
                <a:alpha val="60000"/>
              </a:schemeClr>
            </a:glow>
            <a:outerShdw blurRad="50800" dist="38100" dir="13500000" algn="br" rotWithShape="0">
              <a:prstClr val="black">
                <a:alpha val="40000"/>
              </a:prstClr>
            </a:outerShdw>
          </a:effectLst>
          <a:scene3d>
            <a:camera prst="orthographicFront"/>
            <a:lightRig rig="threePt" dir="t"/>
          </a:scene3d>
          <a:sp3d>
            <a:bevelT w="139700" h="139700" prst="divot"/>
          </a:sp3d>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Assessment of  Content</a:t>
            </a:r>
          </a:p>
        </p:txBody>
      </p:sp>
      <p:sp>
        <p:nvSpPr>
          <p:cNvPr id="9" name="Hexagon 8"/>
          <p:cNvSpPr/>
          <p:nvPr/>
        </p:nvSpPr>
        <p:spPr>
          <a:xfrm>
            <a:off x="4929137" y="1219459"/>
            <a:ext cx="1468132" cy="1250520"/>
          </a:xfrm>
          <a:prstGeom prst="hexagon">
            <a:avLst/>
          </a:prstGeom>
          <a:ln w="57150">
            <a:solidFill>
              <a:srgbClr val="FF0000"/>
            </a:solidFill>
          </a:ln>
          <a:effectLst>
            <a:glow rad="101600">
              <a:schemeClr val="bg2">
                <a:lumMod val="90000"/>
                <a:alpha val="60000"/>
              </a:schemeClr>
            </a:glow>
            <a:outerShdw blurRad="50800" dist="38100" dir="13500000" algn="br" rotWithShape="0">
              <a:prstClr val="black">
                <a:alpha val="40000"/>
              </a:prstClr>
            </a:outerShdw>
          </a:effectLst>
          <a:scene3d>
            <a:camera prst="orthographicFront"/>
            <a:lightRig rig="threePt" dir="t"/>
          </a:scene3d>
          <a:sp3d>
            <a:bevelT w="139700" h="139700" prst="divot"/>
          </a:sp3d>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Increasing- Content Handling</a:t>
            </a:r>
          </a:p>
        </p:txBody>
      </p:sp>
      <p:sp>
        <p:nvSpPr>
          <p:cNvPr id="10" name="Hexagon 9"/>
          <p:cNvSpPr/>
          <p:nvPr/>
        </p:nvSpPr>
        <p:spPr>
          <a:xfrm>
            <a:off x="4965970" y="4198372"/>
            <a:ext cx="1468132" cy="1250520"/>
          </a:xfrm>
          <a:prstGeom prst="hexagon">
            <a:avLst/>
          </a:prstGeom>
          <a:ln w="57150">
            <a:solidFill>
              <a:srgbClr val="FF9900"/>
            </a:solidFill>
          </a:ln>
          <a:effectLst>
            <a:glow rad="101600">
              <a:schemeClr val="bg2">
                <a:lumMod val="90000"/>
                <a:alpha val="60000"/>
              </a:schemeClr>
            </a:glow>
            <a:outerShdw blurRad="50800" dist="38100" dir="13500000" algn="br" rotWithShape="0">
              <a:prstClr val="black">
                <a:alpha val="40000"/>
              </a:prstClr>
            </a:outerShdw>
          </a:effectLst>
          <a:scene3d>
            <a:camera prst="orthographicFront"/>
            <a:lightRig rig="threePt" dir="t"/>
          </a:scene3d>
          <a:sp3d>
            <a:bevelT w="139700" h="139700" prst="divot"/>
          </a:sp3d>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Influential Content</a:t>
            </a:r>
          </a:p>
        </p:txBody>
      </p:sp>
      <p:sp>
        <p:nvSpPr>
          <p:cNvPr id="11" name="Hexagon 10"/>
          <p:cNvSpPr/>
          <p:nvPr/>
        </p:nvSpPr>
        <p:spPr>
          <a:xfrm>
            <a:off x="3545963" y="3458805"/>
            <a:ext cx="1468132" cy="1250520"/>
          </a:xfrm>
          <a:prstGeom prst="hexagon">
            <a:avLst/>
          </a:prstGeom>
          <a:ln w="57150">
            <a:solidFill>
              <a:srgbClr val="990099"/>
            </a:solidFill>
          </a:ln>
          <a:effectLst>
            <a:glow rad="101600">
              <a:schemeClr val="bg2">
                <a:lumMod val="90000"/>
                <a:alpha val="60000"/>
              </a:schemeClr>
            </a:glow>
            <a:outerShdw blurRad="50800" dist="38100" dir="13500000" algn="br" rotWithShape="0">
              <a:prstClr val="black">
                <a:alpha val="40000"/>
              </a:prstClr>
            </a:outerShdw>
          </a:effectLst>
          <a:scene3d>
            <a:camera prst="orthographicFront"/>
            <a:lightRig rig="threePt" dir="t"/>
          </a:scene3d>
          <a:sp3d>
            <a:bevelT w="139700" h="139700" prst="divot"/>
          </a:sp3d>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Concluding A Decision</a:t>
            </a:r>
          </a:p>
        </p:txBody>
      </p:sp>
      <p:pic>
        <p:nvPicPr>
          <p:cNvPr id="12" name="Picture 11"/>
          <p:cNvPicPr>
            <a:picLocks noChangeAspect="1"/>
          </p:cNvPicPr>
          <p:nvPr/>
        </p:nvPicPr>
        <p:blipFill>
          <a:blip r:embed="rId2"/>
          <a:stretch>
            <a:fillRect/>
          </a:stretch>
        </p:blipFill>
        <p:spPr>
          <a:xfrm>
            <a:off x="983673" y="384697"/>
            <a:ext cx="2867025" cy="1590675"/>
          </a:xfrm>
          <a:prstGeom prst="rect">
            <a:avLst/>
          </a:prstGeom>
        </p:spPr>
      </p:pic>
      <p:cxnSp>
        <p:nvCxnSpPr>
          <p:cNvPr id="13" name="Straight Arrow Connector 12"/>
          <p:cNvCxnSpPr>
            <a:stCxn id="9" idx="3"/>
            <a:endCxn id="12" idx="3"/>
          </p:cNvCxnSpPr>
          <p:nvPr/>
        </p:nvCxnSpPr>
        <p:spPr>
          <a:xfrm flipH="1" flipV="1">
            <a:off x="3850698" y="1180035"/>
            <a:ext cx="1078439" cy="6646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4" name="Picture 13"/>
          <p:cNvPicPr>
            <a:picLocks noChangeAspect="1"/>
          </p:cNvPicPr>
          <p:nvPr/>
        </p:nvPicPr>
        <p:blipFill>
          <a:blip r:embed="rId3"/>
          <a:stretch>
            <a:fillRect/>
          </a:stretch>
        </p:blipFill>
        <p:spPr>
          <a:xfrm>
            <a:off x="8197926" y="605700"/>
            <a:ext cx="3018699" cy="2284203"/>
          </a:xfrm>
          <a:prstGeom prst="rect">
            <a:avLst/>
          </a:prstGeom>
        </p:spPr>
      </p:pic>
      <p:cxnSp>
        <p:nvCxnSpPr>
          <p:cNvPr id="15" name="Straight Arrow Connector 14"/>
          <p:cNvCxnSpPr>
            <a:endCxn id="14" idx="1"/>
          </p:cNvCxnSpPr>
          <p:nvPr/>
        </p:nvCxnSpPr>
        <p:spPr>
          <a:xfrm flipV="1">
            <a:off x="7654157" y="1747802"/>
            <a:ext cx="543769" cy="2673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6" name="Picture 15"/>
          <p:cNvPicPr>
            <a:picLocks noChangeAspect="1"/>
          </p:cNvPicPr>
          <p:nvPr/>
        </p:nvPicPr>
        <p:blipFill>
          <a:blip r:embed="rId4"/>
          <a:stretch>
            <a:fillRect/>
          </a:stretch>
        </p:blipFill>
        <p:spPr>
          <a:xfrm>
            <a:off x="8992177" y="4117179"/>
            <a:ext cx="2466975" cy="1847850"/>
          </a:xfrm>
          <a:prstGeom prst="rect">
            <a:avLst/>
          </a:prstGeom>
        </p:spPr>
      </p:pic>
      <p:cxnSp>
        <p:nvCxnSpPr>
          <p:cNvPr id="17" name="Straight Arrow Connector 16"/>
          <p:cNvCxnSpPr>
            <a:endCxn id="16" idx="1"/>
          </p:cNvCxnSpPr>
          <p:nvPr/>
        </p:nvCxnSpPr>
        <p:spPr>
          <a:xfrm>
            <a:off x="7797443" y="4539208"/>
            <a:ext cx="1194734" cy="5018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8" name="Picture 4" descr="Video is the most influential content format across social platforms -  Agility PR Solu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364" y="5197135"/>
            <a:ext cx="3353263" cy="166086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10" idx="3"/>
            <a:endCxn id="18" idx="3"/>
          </p:cNvCxnSpPr>
          <p:nvPr/>
        </p:nvCxnSpPr>
        <p:spPr>
          <a:xfrm flipH="1">
            <a:off x="4346627" y="4823632"/>
            <a:ext cx="619343" cy="12039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0" name="Picture 6" descr="Writing note showing Conclusion. Business concept for Results analysis Final  decision End of an event or process Stock Photo - Alam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337" y="2469979"/>
            <a:ext cx="1640757" cy="175417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a:stCxn id="11" idx="3"/>
          </p:cNvCxnSpPr>
          <p:nvPr/>
        </p:nvCxnSpPr>
        <p:spPr>
          <a:xfrm flipH="1" flipV="1">
            <a:off x="2014813" y="3813881"/>
            <a:ext cx="1531150" cy="2701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162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par>
                                <p:cTn id="40" presetID="14"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randombar(horizont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sz="4000" dirty="0"/>
              <a:t>TYPES of nlp</a:t>
            </a:r>
          </a:p>
        </p:txBody>
      </p:sp>
      <p:pic>
        <p:nvPicPr>
          <p:cNvPr id="6" name="Google Shape;110;g876744d34a_0_8"/>
          <p:cNvPicPr preferRelativeResize="0"/>
          <p:nvPr/>
        </p:nvPicPr>
        <p:blipFill>
          <a:blip r:embed="rId2">
            <a:alphaModFix/>
          </a:blip>
          <a:stretch>
            <a:fillRect/>
          </a:stretch>
        </p:blipFill>
        <p:spPr>
          <a:xfrm>
            <a:off x="318864" y="1613630"/>
            <a:ext cx="6398458" cy="3008312"/>
          </a:xfrm>
          <a:prstGeom prst="rect">
            <a:avLst/>
          </a:prstGeom>
          <a:noFill/>
          <a:ln>
            <a:noFill/>
          </a:ln>
        </p:spPr>
      </p:pic>
    </p:spTree>
    <p:extLst>
      <p:ext uri="{BB962C8B-B14F-4D97-AF65-F5344CB8AC3E}">
        <p14:creationId xmlns:p14="http://schemas.microsoft.com/office/powerpoint/2010/main" val="1641155591"/>
      </p:ext>
    </p:extLst>
  </p:cSld>
  <p:clrMapOvr>
    <a:masterClrMapping/>
  </p:clrMapOvr>
</p:sld>
</file>

<file path=ppt/theme/theme1.xml><?xml version="1.0" encoding="utf-8"?>
<a:theme xmlns:a="http://schemas.openxmlformats.org/drawingml/2006/main" name="Wisp">
  <a:themeElements>
    <a:clrScheme name="Custom 20">
      <a:dk1>
        <a:sysClr val="windowText" lastClr="000000"/>
      </a:dk1>
      <a:lt1>
        <a:sysClr val="window" lastClr="FFFFFF"/>
      </a:lt1>
      <a:dk2>
        <a:srgbClr val="7F7F7F"/>
      </a:dk2>
      <a:lt2>
        <a:srgbClr val="7F7F7F"/>
      </a:lt2>
      <a:accent1>
        <a:srgbClr val="2B8CAF"/>
      </a:accent1>
      <a:accent2>
        <a:srgbClr val="95D0E5"/>
      </a:accent2>
      <a:accent3>
        <a:srgbClr val="EAAC35"/>
      </a:accent3>
      <a:accent4>
        <a:srgbClr val="9BAF68"/>
      </a:accent4>
      <a:accent5>
        <a:srgbClr val="68B9A6"/>
      </a:accent5>
      <a:accent6>
        <a:srgbClr val="50B1D4"/>
      </a:accent6>
      <a:hlink>
        <a:srgbClr val="E46416"/>
      </a:hlink>
      <a:folHlink>
        <a:srgbClr val="EE934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3.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7018</TotalTime>
  <Words>2221</Words>
  <Application>Microsoft Office PowerPoint</Application>
  <PresentationFormat>Widescreen</PresentationFormat>
  <Paragraphs>370</Paragraphs>
  <Slides>39</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39</vt:i4>
      </vt:variant>
    </vt:vector>
  </HeadingPairs>
  <TitlesOfParts>
    <vt:vector size="50" baseType="lpstr">
      <vt:lpstr>Arial</vt:lpstr>
      <vt:lpstr>Arial</vt:lpstr>
      <vt:lpstr>Calibri</vt:lpstr>
      <vt:lpstr>Calibri Light</vt:lpstr>
      <vt:lpstr>Century Gothic</vt:lpstr>
      <vt:lpstr>Gill Sans</vt:lpstr>
      <vt:lpstr>Times New Roman</vt:lpstr>
      <vt:lpstr>Wingdings 3</vt:lpstr>
      <vt:lpstr>Wisp</vt:lpstr>
      <vt:lpstr>1_Office Theme</vt:lpstr>
      <vt:lpstr>Office Theme</vt:lpstr>
      <vt:lpstr>PowerPoint Presentation</vt:lpstr>
      <vt:lpstr>Introduction to natural language  processing</vt:lpstr>
      <vt:lpstr>PowerPoint Presentation</vt:lpstr>
      <vt:lpstr>Learning Objective of this Topic </vt:lpstr>
      <vt:lpstr>What is nlp?</vt:lpstr>
      <vt:lpstr>Definition (NLP)</vt:lpstr>
      <vt:lpstr>NEED of nlp</vt:lpstr>
      <vt:lpstr>PowerPoint Presentation</vt:lpstr>
      <vt:lpstr>TYPES of nlp</vt:lpstr>
      <vt:lpstr>PowerPoint Presentation</vt:lpstr>
      <vt:lpstr>APPLICATIONS/Tasks of nlp</vt:lpstr>
      <vt:lpstr>PowerPoint Presentation</vt:lpstr>
      <vt:lpstr>PowerPoint Presentation</vt:lpstr>
      <vt:lpstr>COMPONENTS OF NLP</vt:lpstr>
      <vt:lpstr>Natural Language Understanding</vt:lpstr>
      <vt:lpstr>Natural Language Generation</vt:lpstr>
      <vt:lpstr>NLP uSED BY</vt:lpstr>
      <vt:lpstr>PowerPoint Presentation</vt:lpstr>
      <vt:lpstr>What is End-end nlp Pipeline?</vt:lpstr>
      <vt:lpstr>Points to REMEMBER</vt:lpstr>
      <vt:lpstr>STEPS Involved in nlp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Artificial Intelligence</dc:title>
  <dc:creator>Shahela Saif</dc:creator>
  <cp:lastModifiedBy>PC</cp:lastModifiedBy>
  <cp:revision>280</cp:revision>
  <dcterms:created xsi:type="dcterms:W3CDTF">2023-01-23T07:15:28Z</dcterms:created>
  <dcterms:modified xsi:type="dcterms:W3CDTF">2025-10-27T14:35:34Z</dcterms:modified>
</cp:coreProperties>
</file>